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 id="2147483807" r:id="rId2"/>
  </p:sldMasterIdLst>
  <p:notesMasterIdLst>
    <p:notesMasterId r:id="rId25"/>
  </p:notesMasterIdLst>
  <p:sldIdLst>
    <p:sldId id="267" r:id="rId3"/>
    <p:sldId id="264" r:id="rId4"/>
    <p:sldId id="266" r:id="rId5"/>
    <p:sldId id="276" r:id="rId6"/>
    <p:sldId id="257" r:id="rId7"/>
    <p:sldId id="268" r:id="rId8"/>
    <p:sldId id="269" r:id="rId9"/>
    <p:sldId id="282" r:id="rId10"/>
    <p:sldId id="270" r:id="rId11"/>
    <p:sldId id="281" r:id="rId12"/>
    <p:sldId id="277" r:id="rId13"/>
    <p:sldId id="271" r:id="rId14"/>
    <p:sldId id="278" r:id="rId15"/>
    <p:sldId id="272" r:id="rId16"/>
    <p:sldId id="279" r:id="rId17"/>
    <p:sldId id="273" r:id="rId18"/>
    <p:sldId id="283" r:id="rId19"/>
    <p:sldId id="280" r:id="rId20"/>
    <p:sldId id="274" r:id="rId21"/>
    <p:sldId id="275" r:id="rId22"/>
    <p:sldId id="305" r:id="rId23"/>
    <p:sldId id="2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D7A"/>
    <a:srgbClr val="1BA0BB"/>
    <a:srgbClr val="FFFFFF"/>
    <a:srgbClr val="005E68"/>
    <a:srgbClr val="00909E"/>
    <a:srgbClr val="0F4C75"/>
    <a:srgbClr val="142850"/>
    <a:srgbClr val="28C1E0"/>
    <a:srgbClr val="F4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0787" autoAdjust="0"/>
  </p:normalViewPr>
  <p:slideViewPr>
    <p:cSldViewPr snapToGrid="0">
      <p:cViewPr varScale="1">
        <p:scale>
          <a:sx n="75" d="100"/>
          <a:sy n="75" d="100"/>
        </p:scale>
        <p:origin x="122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BB60C-EE46-4CA4-8607-1CFE07755BC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A079153-C35C-439E-A05E-D839F3910E1D}">
      <dgm:prSet phldrT="[Text]"/>
      <dgm:spPr>
        <a:solidFill>
          <a:srgbClr val="00909E"/>
        </a:solidFill>
      </dgm:spPr>
      <dgm:t>
        <a:bodyPr/>
        <a:lstStyle/>
        <a:p>
          <a:r>
            <a:rPr lang="en-US" dirty="0">
              <a:latin typeface="Arial Bold" panose="020B0704020202020204" pitchFamily="34" charset="0"/>
              <a:cs typeface="Arial Bold" panose="020B0704020202020204" pitchFamily="34" charset="0"/>
            </a:rPr>
            <a:t> </a:t>
          </a:r>
        </a:p>
      </dgm:t>
    </dgm:pt>
    <dgm:pt modelId="{674D8FAF-857C-4FE6-B6AD-CE19E0451A38}" type="parTrans" cxnId="{08ED9521-0B0F-4563-9744-B7BB31BBF603}">
      <dgm:prSet/>
      <dgm:spPr/>
      <dgm:t>
        <a:bodyPr/>
        <a:lstStyle/>
        <a:p>
          <a:endParaRPr lang="en-US"/>
        </a:p>
      </dgm:t>
    </dgm:pt>
    <dgm:pt modelId="{8CFAFBF2-7205-4677-95CE-F67366731A02}" type="sibTrans" cxnId="{08ED9521-0B0F-4563-9744-B7BB31BBF603}">
      <dgm:prSet/>
      <dgm:spPr/>
      <dgm:t>
        <a:bodyPr/>
        <a:lstStyle/>
        <a:p>
          <a:endParaRPr lang="en-US"/>
        </a:p>
      </dgm:t>
    </dgm:pt>
    <dgm:pt modelId="{0D3CAA12-0922-453F-B17A-8BA27599E55E}">
      <dgm:prSet phldrT="[Text]" custT="1"/>
      <dgm:spPr/>
      <dgm:t>
        <a:bodyPr/>
        <a:lstStyle/>
        <a:p>
          <a:pPr>
            <a:buFont typeface="Arial" panose="020B0604020202020204" pitchFamily="34" charset="0"/>
            <a:buNone/>
          </a:pPr>
          <a:endParaRPr lang="en-US" sz="1800" dirty="0">
            <a:latin typeface="Arial" panose="020B0604020202020204" pitchFamily="34" charset="0"/>
            <a:cs typeface="Arial" panose="020B0604020202020204" pitchFamily="34" charset="0"/>
          </a:endParaRPr>
        </a:p>
      </dgm:t>
    </dgm:pt>
    <dgm:pt modelId="{E39F82F8-F73F-41AF-AF7C-FF22A992F153}" type="parTrans" cxnId="{43D45B71-8A87-461D-BFEF-B015083C343A}">
      <dgm:prSet/>
      <dgm:spPr/>
      <dgm:t>
        <a:bodyPr/>
        <a:lstStyle/>
        <a:p>
          <a:endParaRPr lang="en-US"/>
        </a:p>
      </dgm:t>
    </dgm:pt>
    <dgm:pt modelId="{A662784B-7685-44CB-9E8D-7FCFB4A1DB27}" type="sibTrans" cxnId="{43D45B71-8A87-461D-BFEF-B015083C343A}">
      <dgm:prSet/>
      <dgm:spPr/>
      <dgm:t>
        <a:bodyPr/>
        <a:lstStyle/>
        <a:p>
          <a:endParaRPr lang="en-US"/>
        </a:p>
      </dgm:t>
    </dgm:pt>
    <dgm:pt modelId="{B1482D5A-A909-4CF2-BB62-5A55754C49F3}">
      <dgm:prSet phldrT="[Text]"/>
      <dgm:spPr>
        <a:solidFill>
          <a:srgbClr val="135D7A"/>
        </a:solidFill>
      </dgm:spPr>
      <dgm:t>
        <a:bodyPr/>
        <a:lstStyle/>
        <a:p>
          <a:endParaRPr lang="en-US" dirty="0">
            <a:latin typeface="Arial Bold" panose="020B0704020202020204" pitchFamily="34" charset="0"/>
            <a:cs typeface="Arial Bold" panose="020B0704020202020204" pitchFamily="34" charset="0"/>
          </a:endParaRPr>
        </a:p>
      </dgm:t>
    </dgm:pt>
    <dgm:pt modelId="{2A510B44-F5E3-4B61-A5B8-3A1BBF82B78E}" type="parTrans" cxnId="{FDFBCD4B-790B-43D0-BD5C-ABCE2D47B96F}">
      <dgm:prSet/>
      <dgm:spPr/>
      <dgm:t>
        <a:bodyPr/>
        <a:lstStyle/>
        <a:p>
          <a:endParaRPr lang="en-US"/>
        </a:p>
      </dgm:t>
    </dgm:pt>
    <dgm:pt modelId="{CDB30CBF-046A-4E6A-A942-60D84AA85981}" type="sibTrans" cxnId="{FDFBCD4B-790B-43D0-BD5C-ABCE2D47B96F}">
      <dgm:prSet/>
      <dgm:spPr/>
      <dgm:t>
        <a:bodyPr/>
        <a:lstStyle/>
        <a:p>
          <a:endParaRPr lang="en-US"/>
        </a:p>
      </dgm:t>
    </dgm:pt>
    <dgm:pt modelId="{6C29AF28-6C8A-47C5-9615-98C2226C120F}">
      <dgm:prSet phldrT="[Text]"/>
      <dgm:spPr/>
      <dgm:t>
        <a:bodyPr/>
        <a:lstStyle/>
        <a:p>
          <a:endParaRPr lang="en-US" dirty="0">
            <a:latin typeface="Arial" panose="020B0604020202020204" pitchFamily="34" charset="0"/>
            <a:cs typeface="Arial" panose="020B0604020202020204" pitchFamily="34" charset="0"/>
          </a:endParaRPr>
        </a:p>
      </dgm:t>
    </dgm:pt>
    <dgm:pt modelId="{1D05E209-A573-4A7C-A49D-5E164494B0CC}" type="parTrans" cxnId="{61F0EDB6-951E-4D6F-87B1-3A0D5BEF779D}">
      <dgm:prSet/>
      <dgm:spPr/>
      <dgm:t>
        <a:bodyPr/>
        <a:lstStyle/>
        <a:p>
          <a:endParaRPr lang="en-US"/>
        </a:p>
      </dgm:t>
    </dgm:pt>
    <dgm:pt modelId="{32D075EA-01FE-4578-BD3A-94973F0FFCCD}" type="sibTrans" cxnId="{61F0EDB6-951E-4D6F-87B1-3A0D5BEF779D}">
      <dgm:prSet/>
      <dgm:spPr/>
      <dgm:t>
        <a:bodyPr/>
        <a:lstStyle/>
        <a:p>
          <a:endParaRPr lang="en-US"/>
        </a:p>
      </dgm:t>
    </dgm:pt>
    <dgm:pt modelId="{2B75726C-2F62-46DF-B25A-DD1929637031}">
      <dgm:prSet phldrT="[Text]" custT="1"/>
      <dgm:spPr>
        <a:solidFill>
          <a:srgbClr val="28C1E0"/>
        </a:solidFill>
      </dgm:spPr>
      <dgm:t>
        <a:bodyPr/>
        <a:lstStyle/>
        <a:p>
          <a:endParaRPr lang="en-US" sz="2400" kern="1200" dirty="0">
            <a:solidFill>
              <a:prstClr val="white"/>
            </a:solidFill>
            <a:latin typeface="Arial Bold" panose="020B0704020202020204" pitchFamily="34" charset="0"/>
            <a:ea typeface="+mn-ea"/>
            <a:cs typeface="Arial Bold" panose="020B0704020202020204" pitchFamily="34" charset="0"/>
          </a:endParaRPr>
        </a:p>
      </dgm:t>
    </dgm:pt>
    <dgm:pt modelId="{D14722C7-F941-4252-A431-9023C8752D67}" type="parTrans" cxnId="{8B911E19-E149-4CB5-AF89-D849FFC0A27E}">
      <dgm:prSet/>
      <dgm:spPr/>
      <dgm:t>
        <a:bodyPr/>
        <a:lstStyle/>
        <a:p>
          <a:endParaRPr lang="en-US"/>
        </a:p>
      </dgm:t>
    </dgm:pt>
    <dgm:pt modelId="{9FB0FDD3-FED5-43DB-BEE5-87E645A6CE0D}" type="sibTrans" cxnId="{8B911E19-E149-4CB5-AF89-D849FFC0A27E}">
      <dgm:prSet/>
      <dgm:spPr/>
      <dgm:t>
        <a:bodyPr/>
        <a:lstStyle/>
        <a:p>
          <a:endParaRPr lang="en-US"/>
        </a:p>
      </dgm:t>
    </dgm:pt>
    <dgm:pt modelId="{EE6DB4BB-157C-475F-B689-0765082C0C32}">
      <dgm:prSet phldrT="[Text]"/>
      <dgm:spPr/>
      <dgm:t>
        <a:bodyPr/>
        <a:lstStyle/>
        <a:p>
          <a:endParaRPr lang="en-US" dirty="0">
            <a:latin typeface="Arial" panose="020B0604020202020204" pitchFamily="34" charset="0"/>
            <a:cs typeface="Arial" panose="020B0604020202020204" pitchFamily="34" charset="0"/>
          </a:endParaRPr>
        </a:p>
      </dgm:t>
    </dgm:pt>
    <dgm:pt modelId="{EF97AC16-F98C-422E-8F7C-DD59F8B4F0AA}" type="parTrans" cxnId="{6B832EEA-4680-4A7C-B9F8-25CECCC45B87}">
      <dgm:prSet/>
      <dgm:spPr/>
      <dgm:t>
        <a:bodyPr/>
        <a:lstStyle/>
        <a:p>
          <a:endParaRPr lang="en-US"/>
        </a:p>
      </dgm:t>
    </dgm:pt>
    <dgm:pt modelId="{77DB62B4-416A-4D13-A882-522A551FA899}" type="sibTrans" cxnId="{6B832EEA-4680-4A7C-B9F8-25CECCC45B87}">
      <dgm:prSet/>
      <dgm:spPr/>
      <dgm:t>
        <a:bodyPr/>
        <a:lstStyle/>
        <a:p>
          <a:endParaRPr lang="en-US"/>
        </a:p>
      </dgm:t>
    </dgm:pt>
    <dgm:pt modelId="{98FA91EF-7BA2-470C-8565-3B7B7F1CD570}">
      <dgm:prSet phldrT="[Text]"/>
      <dgm:spPr/>
      <dgm:t>
        <a:bodyPr/>
        <a:lstStyle/>
        <a:p>
          <a:endParaRPr lang="en-US" dirty="0"/>
        </a:p>
      </dgm:t>
    </dgm:pt>
    <dgm:pt modelId="{CBEC8D2D-D613-4E09-B5C1-FC0C2C3B2B31}" type="parTrans" cxnId="{565584CC-B4E4-4986-8CBE-018E84AA325E}">
      <dgm:prSet/>
      <dgm:spPr/>
      <dgm:t>
        <a:bodyPr/>
        <a:lstStyle/>
        <a:p>
          <a:endParaRPr lang="en-US"/>
        </a:p>
      </dgm:t>
    </dgm:pt>
    <dgm:pt modelId="{47A39F67-5D09-45FA-9186-F542F6CAE28E}" type="sibTrans" cxnId="{565584CC-B4E4-4986-8CBE-018E84AA325E}">
      <dgm:prSet/>
      <dgm:spPr/>
      <dgm:t>
        <a:bodyPr/>
        <a:lstStyle/>
        <a:p>
          <a:endParaRPr lang="en-US"/>
        </a:p>
      </dgm:t>
    </dgm:pt>
    <dgm:pt modelId="{4B58BB50-5FE6-47E8-A361-B7136AA6CFDA}" type="pres">
      <dgm:prSet presAssocID="{DE7BB60C-EE46-4CA4-8607-1CFE07755BCD}" presName="Name0" presStyleCnt="0">
        <dgm:presLayoutVars>
          <dgm:chMax val="5"/>
          <dgm:chPref val="5"/>
          <dgm:dir/>
          <dgm:animLvl val="lvl"/>
        </dgm:presLayoutVars>
      </dgm:prSet>
      <dgm:spPr/>
    </dgm:pt>
    <dgm:pt modelId="{855A4481-3892-4E52-AD43-7D374AB12D18}" type="pres">
      <dgm:prSet presAssocID="{BA079153-C35C-439E-A05E-D839F3910E1D}" presName="parentText1" presStyleLbl="node1" presStyleIdx="0" presStyleCnt="3" custScaleX="119943" custLinFactNeighborX="138">
        <dgm:presLayoutVars>
          <dgm:chMax/>
          <dgm:chPref val="3"/>
          <dgm:bulletEnabled val="1"/>
        </dgm:presLayoutVars>
      </dgm:prSet>
      <dgm:spPr/>
    </dgm:pt>
    <dgm:pt modelId="{AB0D7EAB-304F-425D-B709-1BD8B24E18BB}" type="pres">
      <dgm:prSet presAssocID="{BA079153-C35C-439E-A05E-D839F3910E1D}" presName="childText1" presStyleLbl="solidAlignAcc1" presStyleIdx="0" presStyleCnt="3" custScaleX="107211" custLinFactNeighborX="-32515" custLinFactNeighborY="-1760">
        <dgm:presLayoutVars>
          <dgm:chMax val="0"/>
          <dgm:chPref val="0"/>
          <dgm:bulletEnabled val="1"/>
        </dgm:presLayoutVars>
      </dgm:prSet>
      <dgm:spPr/>
    </dgm:pt>
    <dgm:pt modelId="{59545C12-2C82-4956-BA5C-299DCD8817DA}" type="pres">
      <dgm:prSet presAssocID="{B1482D5A-A909-4CF2-BB62-5A55754C49F3}" presName="parentText2" presStyleLbl="node1" presStyleIdx="1" presStyleCnt="3" custScaleX="115681" custLinFactNeighborX="-2318" custLinFactNeighborY="-909">
        <dgm:presLayoutVars>
          <dgm:chMax/>
          <dgm:chPref val="3"/>
          <dgm:bulletEnabled val="1"/>
        </dgm:presLayoutVars>
      </dgm:prSet>
      <dgm:spPr/>
    </dgm:pt>
    <dgm:pt modelId="{FC069156-6E8E-41BC-87A0-4D47F104AFF9}" type="pres">
      <dgm:prSet presAssocID="{B1482D5A-A909-4CF2-BB62-5A55754C49F3}" presName="childText2" presStyleLbl="solidAlignAcc1" presStyleIdx="1" presStyleCnt="3" custScaleX="107211" custLinFactNeighborX="-19172">
        <dgm:presLayoutVars>
          <dgm:chMax val="0"/>
          <dgm:chPref val="0"/>
          <dgm:bulletEnabled val="1"/>
        </dgm:presLayoutVars>
      </dgm:prSet>
      <dgm:spPr/>
    </dgm:pt>
    <dgm:pt modelId="{BD415092-A042-4C57-A21A-EF4C082106EA}" type="pres">
      <dgm:prSet presAssocID="{2B75726C-2F62-46DF-B25A-DD1929637031}" presName="parentText3" presStyleLbl="node1" presStyleIdx="2" presStyleCnt="3" custScaleX="104233" custLinFactNeighborX="-8184">
        <dgm:presLayoutVars>
          <dgm:chMax/>
          <dgm:chPref val="3"/>
          <dgm:bulletEnabled val="1"/>
        </dgm:presLayoutVars>
      </dgm:prSet>
      <dgm:spPr/>
    </dgm:pt>
    <dgm:pt modelId="{7EF3F82B-F941-4E14-A0B6-02BB70D3C295}" type="pres">
      <dgm:prSet presAssocID="{2B75726C-2F62-46DF-B25A-DD1929637031}" presName="childText3" presStyleLbl="solidAlignAcc1" presStyleIdx="2" presStyleCnt="3" custScaleX="107211" custLinFactNeighborX="-9585">
        <dgm:presLayoutVars>
          <dgm:chMax val="0"/>
          <dgm:chPref val="0"/>
          <dgm:bulletEnabled val="1"/>
        </dgm:presLayoutVars>
      </dgm:prSet>
      <dgm:spPr/>
    </dgm:pt>
  </dgm:ptLst>
  <dgm:cxnLst>
    <dgm:cxn modelId="{8B911E19-E149-4CB5-AF89-D849FFC0A27E}" srcId="{DE7BB60C-EE46-4CA4-8607-1CFE07755BCD}" destId="{2B75726C-2F62-46DF-B25A-DD1929637031}" srcOrd="2" destOrd="0" parTransId="{D14722C7-F941-4252-A431-9023C8752D67}" sibTransId="{9FB0FDD3-FED5-43DB-BEE5-87E645A6CE0D}"/>
    <dgm:cxn modelId="{08ED9521-0B0F-4563-9744-B7BB31BBF603}" srcId="{DE7BB60C-EE46-4CA4-8607-1CFE07755BCD}" destId="{BA079153-C35C-439E-A05E-D839F3910E1D}" srcOrd="0" destOrd="0" parTransId="{674D8FAF-857C-4FE6-B6AD-CE19E0451A38}" sibTransId="{8CFAFBF2-7205-4677-95CE-F67366731A02}"/>
    <dgm:cxn modelId="{B9E02268-402B-45D0-9AEC-090F978FBF62}" type="presOf" srcId="{98FA91EF-7BA2-470C-8565-3B7B7F1CD570}" destId="{7EF3F82B-F941-4E14-A0B6-02BB70D3C295}" srcOrd="0" destOrd="1" presId="urn:microsoft.com/office/officeart/2009/3/layout/IncreasingArrowsProcess"/>
    <dgm:cxn modelId="{9AB06D4A-C42D-4F02-BC4A-9D983B2D058B}" type="presOf" srcId="{EE6DB4BB-157C-475F-B689-0765082C0C32}" destId="{7EF3F82B-F941-4E14-A0B6-02BB70D3C295}" srcOrd="0" destOrd="0" presId="urn:microsoft.com/office/officeart/2009/3/layout/IncreasingArrowsProcess"/>
    <dgm:cxn modelId="{FDFBCD4B-790B-43D0-BD5C-ABCE2D47B96F}" srcId="{DE7BB60C-EE46-4CA4-8607-1CFE07755BCD}" destId="{B1482D5A-A909-4CF2-BB62-5A55754C49F3}" srcOrd="1" destOrd="0" parTransId="{2A510B44-F5E3-4B61-A5B8-3A1BBF82B78E}" sibTransId="{CDB30CBF-046A-4E6A-A942-60D84AA85981}"/>
    <dgm:cxn modelId="{43D45B71-8A87-461D-BFEF-B015083C343A}" srcId="{BA079153-C35C-439E-A05E-D839F3910E1D}" destId="{0D3CAA12-0922-453F-B17A-8BA27599E55E}" srcOrd="0" destOrd="0" parTransId="{E39F82F8-F73F-41AF-AF7C-FF22A992F153}" sibTransId="{A662784B-7685-44CB-9E8D-7FCFB4A1DB27}"/>
    <dgm:cxn modelId="{DFBC5B57-1135-451B-9B58-15791EBA40C2}" type="presOf" srcId="{B1482D5A-A909-4CF2-BB62-5A55754C49F3}" destId="{59545C12-2C82-4956-BA5C-299DCD8817DA}" srcOrd="0" destOrd="0" presId="urn:microsoft.com/office/officeart/2009/3/layout/IncreasingArrowsProcess"/>
    <dgm:cxn modelId="{60380E8F-8F80-4A67-BD0A-E1E6795063D0}" type="presOf" srcId="{2B75726C-2F62-46DF-B25A-DD1929637031}" destId="{BD415092-A042-4C57-A21A-EF4C082106EA}" srcOrd="0" destOrd="0" presId="urn:microsoft.com/office/officeart/2009/3/layout/IncreasingArrowsProcess"/>
    <dgm:cxn modelId="{E50FB193-7992-4F6B-9632-47EDEA05A589}" type="presOf" srcId="{0D3CAA12-0922-453F-B17A-8BA27599E55E}" destId="{AB0D7EAB-304F-425D-B709-1BD8B24E18BB}" srcOrd="0" destOrd="0" presId="urn:microsoft.com/office/officeart/2009/3/layout/IncreasingArrowsProcess"/>
    <dgm:cxn modelId="{61F0EDB6-951E-4D6F-87B1-3A0D5BEF779D}" srcId="{B1482D5A-A909-4CF2-BB62-5A55754C49F3}" destId="{6C29AF28-6C8A-47C5-9615-98C2226C120F}" srcOrd="0" destOrd="0" parTransId="{1D05E209-A573-4A7C-A49D-5E164494B0CC}" sibTransId="{32D075EA-01FE-4578-BD3A-94973F0FFCCD}"/>
    <dgm:cxn modelId="{565584CC-B4E4-4986-8CBE-018E84AA325E}" srcId="{2B75726C-2F62-46DF-B25A-DD1929637031}" destId="{98FA91EF-7BA2-470C-8565-3B7B7F1CD570}" srcOrd="1" destOrd="0" parTransId="{CBEC8D2D-D613-4E09-B5C1-FC0C2C3B2B31}" sibTransId="{47A39F67-5D09-45FA-9186-F542F6CAE28E}"/>
    <dgm:cxn modelId="{A7791AD1-71F3-4514-9CF8-319816C0CC4C}" type="presOf" srcId="{6C29AF28-6C8A-47C5-9615-98C2226C120F}" destId="{FC069156-6E8E-41BC-87A0-4D47F104AFF9}" srcOrd="0" destOrd="0" presId="urn:microsoft.com/office/officeart/2009/3/layout/IncreasingArrowsProcess"/>
    <dgm:cxn modelId="{F356FDDF-2462-46DC-8D12-523969F55C10}" type="presOf" srcId="{DE7BB60C-EE46-4CA4-8607-1CFE07755BCD}" destId="{4B58BB50-5FE6-47E8-A361-B7136AA6CFDA}" srcOrd="0" destOrd="0" presId="urn:microsoft.com/office/officeart/2009/3/layout/IncreasingArrowsProcess"/>
    <dgm:cxn modelId="{6B832EEA-4680-4A7C-B9F8-25CECCC45B87}" srcId="{2B75726C-2F62-46DF-B25A-DD1929637031}" destId="{EE6DB4BB-157C-475F-B689-0765082C0C32}" srcOrd="0" destOrd="0" parTransId="{EF97AC16-F98C-422E-8F7C-DD59F8B4F0AA}" sibTransId="{77DB62B4-416A-4D13-A882-522A551FA899}"/>
    <dgm:cxn modelId="{7A99AFFC-65F2-471E-9932-44DEBD4FCB13}" type="presOf" srcId="{BA079153-C35C-439E-A05E-D839F3910E1D}" destId="{855A4481-3892-4E52-AD43-7D374AB12D18}" srcOrd="0" destOrd="0" presId="urn:microsoft.com/office/officeart/2009/3/layout/IncreasingArrowsProcess"/>
    <dgm:cxn modelId="{365CE433-7702-48D1-BA82-E17C72DE7137}" type="presParOf" srcId="{4B58BB50-5FE6-47E8-A361-B7136AA6CFDA}" destId="{855A4481-3892-4E52-AD43-7D374AB12D18}" srcOrd="0" destOrd="0" presId="urn:microsoft.com/office/officeart/2009/3/layout/IncreasingArrowsProcess"/>
    <dgm:cxn modelId="{6B83052F-93FC-4C76-88EF-CFCE7B5CF02A}" type="presParOf" srcId="{4B58BB50-5FE6-47E8-A361-B7136AA6CFDA}" destId="{AB0D7EAB-304F-425D-B709-1BD8B24E18BB}" srcOrd="1" destOrd="0" presId="urn:microsoft.com/office/officeart/2009/3/layout/IncreasingArrowsProcess"/>
    <dgm:cxn modelId="{BF1E0F75-A409-4F19-9CC6-8F6B84B27F55}" type="presParOf" srcId="{4B58BB50-5FE6-47E8-A361-B7136AA6CFDA}" destId="{59545C12-2C82-4956-BA5C-299DCD8817DA}" srcOrd="2" destOrd="0" presId="urn:microsoft.com/office/officeart/2009/3/layout/IncreasingArrowsProcess"/>
    <dgm:cxn modelId="{565690B4-7FC3-4726-8516-F0451C9FC2B9}" type="presParOf" srcId="{4B58BB50-5FE6-47E8-A361-B7136AA6CFDA}" destId="{FC069156-6E8E-41BC-87A0-4D47F104AFF9}" srcOrd="3" destOrd="0" presId="urn:microsoft.com/office/officeart/2009/3/layout/IncreasingArrowsProcess"/>
    <dgm:cxn modelId="{140D7FB5-37D9-480F-90AE-1326242C4C73}" type="presParOf" srcId="{4B58BB50-5FE6-47E8-A361-B7136AA6CFDA}" destId="{BD415092-A042-4C57-A21A-EF4C082106EA}" srcOrd="4" destOrd="0" presId="urn:microsoft.com/office/officeart/2009/3/layout/IncreasingArrowsProcess"/>
    <dgm:cxn modelId="{3DFA0D63-ED74-4425-BB20-53419827B3A8}" type="presParOf" srcId="{4B58BB50-5FE6-47E8-A361-B7136AA6CFDA}" destId="{7EF3F82B-F941-4E14-A0B6-02BB70D3C29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BB60C-EE46-4CA4-8607-1CFE07755BC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A079153-C35C-439E-A05E-D839F3910E1D}">
      <dgm:prSet phldrT="[Text]"/>
      <dgm:spPr>
        <a:solidFill>
          <a:srgbClr val="00909E"/>
        </a:solidFill>
      </dgm:spPr>
      <dgm:t>
        <a:bodyPr/>
        <a:lstStyle/>
        <a:p>
          <a:r>
            <a:rPr lang="en-US" dirty="0">
              <a:latin typeface="Arial Bold" panose="020B0704020202020204" pitchFamily="34" charset="0"/>
              <a:cs typeface="Arial Bold" panose="020B0704020202020204" pitchFamily="34" charset="0"/>
            </a:rPr>
            <a:t> </a:t>
          </a:r>
        </a:p>
      </dgm:t>
    </dgm:pt>
    <dgm:pt modelId="{674D8FAF-857C-4FE6-B6AD-CE19E0451A38}" type="parTrans" cxnId="{08ED9521-0B0F-4563-9744-B7BB31BBF603}">
      <dgm:prSet/>
      <dgm:spPr/>
      <dgm:t>
        <a:bodyPr/>
        <a:lstStyle/>
        <a:p>
          <a:endParaRPr lang="en-US"/>
        </a:p>
      </dgm:t>
    </dgm:pt>
    <dgm:pt modelId="{8CFAFBF2-7205-4677-95CE-F67366731A02}" type="sibTrans" cxnId="{08ED9521-0B0F-4563-9744-B7BB31BBF603}">
      <dgm:prSet/>
      <dgm:spPr/>
      <dgm:t>
        <a:bodyPr/>
        <a:lstStyle/>
        <a:p>
          <a:endParaRPr lang="en-US"/>
        </a:p>
      </dgm:t>
    </dgm:pt>
    <dgm:pt modelId="{0D3CAA12-0922-453F-B17A-8BA27599E55E}">
      <dgm:prSet phldrT="[Text]" custT="1"/>
      <dgm:spPr/>
      <dgm:t>
        <a:bodyPr/>
        <a:lstStyle/>
        <a:p>
          <a:pPr>
            <a:buFont typeface="Arial" panose="020B0604020202020204" pitchFamily="34" charset="0"/>
            <a:buNone/>
          </a:pPr>
          <a:endParaRPr lang="en-US" sz="1800" dirty="0">
            <a:latin typeface="Arial" panose="020B0604020202020204" pitchFamily="34" charset="0"/>
            <a:cs typeface="Arial" panose="020B0604020202020204" pitchFamily="34" charset="0"/>
          </a:endParaRPr>
        </a:p>
      </dgm:t>
    </dgm:pt>
    <dgm:pt modelId="{E39F82F8-F73F-41AF-AF7C-FF22A992F153}" type="parTrans" cxnId="{43D45B71-8A87-461D-BFEF-B015083C343A}">
      <dgm:prSet/>
      <dgm:spPr/>
      <dgm:t>
        <a:bodyPr/>
        <a:lstStyle/>
        <a:p>
          <a:endParaRPr lang="en-US"/>
        </a:p>
      </dgm:t>
    </dgm:pt>
    <dgm:pt modelId="{A662784B-7685-44CB-9E8D-7FCFB4A1DB27}" type="sibTrans" cxnId="{43D45B71-8A87-461D-BFEF-B015083C343A}">
      <dgm:prSet/>
      <dgm:spPr/>
      <dgm:t>
        <a:bodyPr/>
        <a:lstStyle/>
        <a:p>
          <a:endParaRPr lang="en-US"/>
        </a:p>
      </dgm:t>
    </dgm:pt>
    <dgm:pt modelId="{B1482D5A-A909-4CF2-BB62-5A55754C49F3}">
      <dgm:prSet phldrT="[Text]"/>
      <dgm:spPr>
        <a:solidFill>
          <a:srgbClr val="135D7A"/>
        </a:solidFill>
      </dgm:spPr>
      <dgm:t>
        <a:bodyPr/>
        <a:lstStyle/>
        <a:p>
          <a:endParaRPr lang="en-US" dirty="0">
            <a:latin typeface="Arial Bold" panose="020B0704020202020204" pitchFamily="34" charset="0"/>
            <a:cs typeface="Arial Bold" panose="020B0704020202020204" pitchFamily="34" charset="0"/>
          </a:endParaRPr>
        </a:p>
      </dgm:t>
    </dgm:pt>
    <dgm:pt modelId="{2A510B44-F5E3-4B61-A5B8-3A1BBF82B78E}" type="parTrans" cxnId="{FDFBCD4B-790B-43D0-BD5C-ABCE2D47B96F}">
      <dgm:prSet/>
      <dgm:spPr/>
      <dgm:t>
        <a:bodyPr/>
        <a:lstStyle/>
        <a:p>
          <a:endParaRPr lang="en-US"/>
        </a:p>
      </dgm:t>
    </dgm:pt>
    <dgm:pt modelId="{CDB30CBF-046A-4E6A-A942-60D84AA85981}" type="sibTrans" cxnId="{FDFBCD4B-790B-43D0-BD5C-ABCE2D47B96F}">
      <dgm:prSet/>
      <dgm:spPr/>
      <dgm:t>
        <a:bodyPr/>
        <a:lstStyle/>
        <a:p>
          <a:endParaRPr lang="en-US"/>
        </a:p>
      </dgm:t>
    </dgm:pt>
    <dgm:pt modelId="{6C29AF28-6C8A-47C5-9615-98C2226C120F}">
      <dgm:prSet phldrT="[Text]"/>
      <dgm:spPr/>
      <dgm:t>
        <a:bodyPr/>
        <a:lstStyle/>
        <a:p>
          <a:endParaRPr lang="en-US" dirty="0">
            <a:latin typeface="Arial" panose="020B0604020202020204" pitchFamily="34" charset="0"/>
            <a:cs typeface="Arial" panose="020B0604020202020204" pitchFamily="34" charset="0"/>
          </a:endParaRPr>
        </a:p>
      </dgm:t>
    </dgm:pt>
    <dgm:pt modelId="{1D05E209-A573-4A7C-A49D-5E164494B0CC}" type="parTrans" cxnId="{61F0EDB6-951E-4D6F-87B1-3A0D5BEF779D}">
      <dgm:prSet/>
      <dgm:spPr/>
      <dgm:t>
        <a:bodyPr/>
        <a:lstStyle/>
        <a:p>
          <a:endParaRPr lang="en-US"/>
        </a:p>
      </dgm:t>
    </dgm:pt>
    <dgm:pt modelId="{32D075EA-01FE-4578-BD3A-94973F0FFCCD}" type="sibTrans" cxnId="{61F0EDB6-951E-4D6F-87B1-3A0D5BEF779D}">
      <dgm:prSet/>
      <dgm:spPr/>
      <dgm:t>
        <a:bodyPr/>
        <a:lstStyle/>
        <a:p>
          <a:endParaRPr lang="en-US"/>
        </a:p>
      </dgm:t>
    </dgm:pt>
    <dgm:pt modelId="{2B75726C-2F62-46DF-B25A-DD1929637031}">
      <dgm:prSet phldrT="[Text]" custT="1"/>
      <dgm:spPr>
        <a:solidFill>
          <a:srgbClr val="28C1E0"/>
        </a:solidFill>
      </dgm:spPr>
      <dgm:t>
        <a:bodyPr/>
        <a:lstStyle/>
        <a:p>
          <a:endParaRPr lang="en-US" sz="2400" kern="1200" dirty="0">
            <a:solidFill>
              <a:prstClr val="white"/>
            </a:solidFill>
            <a:latin typeface="Arial Bold" panose="020B0704020202020204" pitchFamily="34" charset="0"/>
            <a:ea typeface="+mn-ea"/>
            <a:cs typeface="Arial Bold" panose="020B0704020202020204" pitchFamily="34" charset="0"/>
          </a:endParaRPr>
        </a:p>
      </dgm:t>
    </dgm:pt>
    <dgm:pt modelId="{D14722C7-F941-4252-A431-9023C8752D67}" type="parTrans" cxnId="{8B911E19-E149-4CB5-AF89-D849FFC0A27E}">
      <dgm:prSet/>
      <dgm:spPr/>
      <dgm:t>
        <a:bodyPr/>
        <a:lstStyle/>
        <a:p>
          <a:endParaRPr lang="en-US"/>
        </a:p>
      </dgm:t>
    </dgm:pt>
    <dgm:pt modelId="{9FB0FDD3-FED5-43DB-BEE5-87E645A6CE0D}" type="sibTrans" cxnId="{8B911E19-E149-4CB5-AF89-D849FFC0A27E}">
      <dgm:prSet/>
      <dgm:spPr/>
      <dgm:t>
        <a:bodyPr/>
        <a:lstStyle/>
        <a:p>
          <a:endParaRPr lang="en-US"/>
        </a:p>
      </dgm:t>
    </dgm:pt>
    <dgm:pt modelId="{EE6DB4BB-157C-475F-B689-0765082C0C32}">
      <dgm:prSet phldrT="[Text]"/>
      <dgm:spPr/>
      <dgm:t>
        <a:bodyPr/>
        <a:lstStyle/>
        <a:p>
          <a:endParaRPr lang="en-US" dirty="0">
            <a:latin typeface="Arial" panose="020B0604020202020204" pitchFamily="34" charset="0"/>
            <a:cs typeface="Arial" panose="020B0604020202020204" pitchFamily="34" charset="0"/>
          </a:endParaRPr>
        </a:p>
      </dgm:t>
    </dgm:pt>
    <dgm:pt modelId="{EF97AC16-F98C-422E-8F7C-DD59F8B4F0AA}" type="parTrans" cxnId="{6B832EEA-4680-4A7C-B9F8-25CECCC45B87}">
      <dgm:prSet/>
      <dgm:spPr/>
      <dgm:t>
        <a:bodyPr/>
        <a:lstStyle/>
        <a:p>
          <a:endParaRPr lang="en-US"/>
        </a:p>
      </dgm:t>
    </dgm:pt>
    <dgm:pt modelId="{77DB62B4-416A-4D13-A882-522A551FA899}" type="sibTrans" cxnId="{6B832EEA-4680-4A7C-B9F8-25CECCC45B87}">
      <dgm:prSet/>
      <dgm:spPr/>
      <dgm:t>
        <a:bodyPr/>
        <a:lstStyle/>
        <a:p>
          <a:endParaRPr lang="en-US"/>
        </a:p>
      </dgm:t>
    </dgm:pt>
    <dgm:pt modelId="{98FA91EF-7BA2-470C-8565-3B7B7F1CD570}">
      <dgm:prSet phldrT="[Text]"/>
      <dgm:spPr/>
      <dgm:t>
        <a:bodyPr/>
        <a:lstStyle/>
        <a:p>
          <a:endParaRPr lang="en-US" dirty="0"/>
        </a:p>
      </dgm:t>
    </dgm:pt>
    <dgm:pt modelId="{CBEC8D2D-D613-4E09-B5C1-FC0C2C3B2B31}" type="parTrans" cxnId="{565584CC-B4E4-4986-8CBE-018E84AA325E}">
      <dgm:prSet/>
      <dgm:spPr/>
      <dgm:t>
        <a:bodyPr/>
        <a:lstStyle/>
        <a:p>
          <a:endParaRPr lang="en-US"/>
        </a:p>
      </dgm:t>
    </dgm:pt>
    <dgm:pt modelId="{47A39F67-5D09-45FA-9186-F542F6CAE28E}" type="sibTrans" cxnId="{565584CC-B4E4-4986-8CBE-018E84AA325E}">
      <dgm:prSet/>
      <dgm:spPr/>
      <dgm:t>
        <a:bodyPr/>
        <a:lstStyle/>
        <a:p>
          <a:endParaRPr lang="en-US"/>
        </a:p>
      </dgm:t>
    </dgm:pt>
    <dgm:pt modelId="{4B58BB50-5FE6-47E8-A361-B7136AA6CFDA}" type="pres">
      <dgm:prSet presAssocID="{DE7BB60C-EE46-4CA4-8607-1CFE07755BCD}" presName="Name0" presStyleCnt="0">
        <dgm:presLayoutVars>
          <dgm:chMax val="5"/>
          <dgm:chPref val="5"/>
          <dgm:dir/>
          <dgm:animLvl val="lvl"/>
        </dgm:presLayoutVars>
      </dgm:prSet>
      <dgm:spPr/>
    </dgm:pt>
    <dgm:pt modelId="{855A4481-3892-4E52-AD43-7D374AB12D18}" type="pres">
      <dgm:prSet presAssocID="{BA079153-C35C-439E-A05E-D839F3910E1D}" presName="parentText1" presStyleLbl="node1" presStyleIdx="0" presStyleCnt="3" custScaleX="119943" custLinFactNeighborX="138">
        <dgm:presLayoutVars>
          <dgm:chMax/>
          <dgm:chPref val="3"/>
          <dgm:bulletEnabled val="1"/>
        </dgm:presLayoutVars>
      </dgm:prSet>
      <dgm:spPr/>
    </dgm:pt>
    <dgm:pt modelId="{AB0D7EAB-304F-425D-B709-1BD8B24E18BB}" type="pres">
      <dgm:prSet presAssocID="{BA079153-C35C-439E-A05E-D839F3910E1D}" presName="childText1" presStyleLbl="solidAlignAcc1" presStyleIdx="0" presStyleCnt="3" custScaleX="107211" custLinFactNeighborX="-32515" custLinFactNeighborY="-1760">
        <dgm:presLayoutVars>
          <dgm:chMax val="0"/>
          <dgm:chPref val="0"/>
          <dgm:bulletEnabled val="1"/>
        </dgm:presLayoutVars>
      </dgm:prSet>
      <dgm:spPr/>
    </dgm:pt>
    <dgm:pt modelId="{59545C12-2C82-4956-BA5C-299DCD8817DA}" type="pres">
      <dgm:prSet presAssocID="{B1482D5A-A909-4CF2-BB62-5A55754C49F3}" presName="parentText2" presStyleLbl="node1" presStyleIdx="1" presStyleCnt="3" custScaleX="115681" custLinFactNeighborX="-2481">
        <dgm:presLayoutVars>
          <dgm:chMax/>
          <dgm:chPref val="3"/>
          <dgm:bulletEnabled val="1"/>
        </dgm:presLayoutVars>
      </dgm:prSet>
      <dgm:spPr/>
    </dgm:pt>
    <dgm:pt modelId="{FC069156-6E8E-41BC-87A0-4D47F104AFF9}" type="pres">
      <dgm:prSet presAssocID="{B1482D5A-A909-4CF2-BB62-5A55754C49F3}" presName="childText2" presStyleLbl="solidAlignAcc1" presStyleIdx="1" presStyleCnt="3" custScaleX="107211" custLinFactNeighborX="-19172">
        <dgm:presLayoutVars>
          <dgm:chMax val="0"/>
          <dgm:chPref val="0"/>
          <dgm:bulletEnabled val="1"/>
        </dgm:presLayoutVars>
      </dgm:prSet>
      <dgm:spPr/>
    </dgm:pt>
    <dgm:pt modelId="{BD415092-A042-4C57-A21A-EF4C082106EA}" type="pres">
      <dgm:prSet presAssocID="{2B75726C-2F62-46DF-B25A-DD1929637031}" presName="parentText3" presStyleLbl="node1" presStyleIdx="2" presStyleCnt="3" custScaleX="104233" custLinFactNeighborX="-8184">
        <dgm:presLayoutVars>
          <dgm:chMax/>
          <dgm:chPref val="3"/>
          <dgm:bulletEnabled val="1"/>
        </dgm:presLayoutVars>
      </dgm:prSet>
      <dgm:spPr/>
    </dgm:pt>
    <dgm:pt modelId="{7EF3F82B-F941-4E14-A0B6-02BB70D3C295}" type="pres">
      <dgm:prSet presAssocID="{2B75726C-2F62-46DF-B25A-DD1929637031}" presName="childText3" presStyleLbl="solidAlignAcc1" presStyleIdx="2" presStyleCnt="3" custScaleX="107211" custLinFactNeighborX="-9585">
        <dgm:presLayoutVars>
          <dgm:chMax val="0"/>
          <dgm:chPref val="0"/>
          <dgm:bulletEnabled val="1"/>
        </dgm:presLayoutVars>
      </dgm:prSet>
      <dgm:spPr/>
    </dgm:pt>
  </dgm:ptLst>
  <dgm:cxnLst>
    <dgm:cxn modelId="{8B911E19-E149-4CB5-AF89-D849FFC0A27E}" srcId="{DE7BB60C-EE46-4CA4-8607-1CFE07755BCD}" destId="{2B75726C-2F62-46DF-B25A-DD1929637031}" srcOrd="2" destOrd="0" parTransId="{D14722C7-F941-4252-A431-9023C8752D67}" sibTransId="{9FB0FDD3-FED5-43DB-BEE5-87E645A6CE0D}"/>
    <dgm:cxn modelId="{08ED9521-0B0F-4563-9744-B7BB31BBF603}" srcId="{DE7BB60C-EE46-4CA4-8607-1CFE07755BCD}" destId="{BA079153-C35C-439E-A05E-D839F3910E1D}" srcOrd="0" destOrd="0" parTransId="{674D8FAF-857C-4FE6-B6AD-CE19E0451A38}" sibTransId="{8CFAFBF2-7205-4677-95CE-F67366731A02}"/>
    <dgm:cxn modelId="{B9E02268-402B-45D0-9AEC-090F978FBF62}" type="presOf" srcId="{98FA91EF-7BA2-470C-8565-3B7B7F1CD570}" destId="{7EF3F82B-F941-4E14-A0B6-02BB70D3C295}" srcOrd="0" destOrd="1" presId="urn:microsoft.com/office/officeart/2009/3/layout/IncreasingArrowsProcess"/>
    <dgm:cxn modelId="{9AB06D4A-C42D-4F02-BC4A-9D983B2D058B}" type="presOf" srcId="{EE6DB4BB-157C-475F-B689-0765082C0C32}" destId="{7EF3F82B-F941-4E14-A0B6-02BB70D3C295}" srcOrd="0" destOrd="0" presId="urn:microsoft.com/office/officeart/2009/3/layout/IncreasingArrowsProcess"/>
    <dgm:cxn modelId="{FDFBCD4B-790B-43D0-BD5C-ABCE2D47B96F}" srcId="{DE7BB60C-EE46-4CA4-8607-1CFE07755BCD}" destId="{B1482D5A-A909-4CF2-BB62-5A55754C49F3}" srcOrd="1" destOrd="0" parTransId="{2A510B44-F5E3-4B61-A5B8-3A1BBF82B78E}" sibTransId="{CDB30CBF-046A-4E6A-A942-60D84AA85981}"/>
    <dgm:cxn modelId="{43D45B71-8A87-461D-BFEF-B015083C343A}" srcId="{BA079153-C35C-439E-A05E-D839F3910E1D}" destId="{0D3CAA12-0922-453F-B17A-8BA27599E55E}" srcOrd="0" destOrd="0" parTransId="{E39F82F8-F73F-41AF-AF7C-FF22A992F153}" sibTransId="{A662784B-7685-44CB-9E8D-7FCFB4A1DB27}"/>
    <dgm:cxn modelId="{DFBC5B57-1135-451B-9B58-15791EBA40C2}" type="presOf" srcId="{B1482D5A-A909-4CF2-BB62-5A55754C49F3}" destId="{59545C12-2C82-4956-BA5C-299DCD8817DA}" srcOrd="0" destOrd="0" presId="urn:microsoft.com/office/officeart/2009/3/layout/IncreasingArrowsProcess"/>
    <dgm:cxn modelId="{60380E8F-8F80-4A67-BD0A-E1E6795063D0}" type="presOf" srcId="{2B75726C-2F62-46DF-B25A-DD1929637031}" destId="{BD415092-A042-4C57-A21A-EF4C082106EA}" srcOrd="0" destOrd="0" presId="urn:microsoft.com/office/officeart/2009/3/layout/IncreasingArrowsProcess"/>
    <dgm:cxn modelId="{E50FB193-7992-4F6B-9632-47EDEA05A589}" type="presOf" srcId="{0D3CAA12-0922-453F-B17A-8BA27599E55E}" destId="{AB0D7EAB-304F-425D-B709-1BD8B24E18BB}" srcOrd="0" destOrd="0" presId="urn:microsoft.com/office/officeart/2009/3/layout/IncreasingArrowsProcess"/>
    <dgm:cxn modelId="{61F0EDB6-951E-4D6F-87B1-3A0D5BEF779D}" srcId="{B1482D5A-A909-4CF2-BB62-5A55754C49F3}" destId="{6C29AF28-6C8A-47C5-9615-98C2226C120F}" srcOrd="0" destOrd="0" parTransId="{1D05E209-A573-4A7C-A49D-5E164494B0CC}" sibTransId="{32D075EA-01FE-4578-BD3A-94973F0FFCCD}"/>
    <dgm:cxn modelId="{565584CC-B4E4-4986-8CBE-018E84AA325E}" srcId="{2B75726C-2F62-46DF-B25A-DD1929637031}" destId="{98FA91EF-7BA2-470C-8565-3B7B7F1CD570}" srcOrd="1" destOrd="0" parTransId="{CBEC8D2D-D613-4E09-B5C1-FC0C2C3B2B31}" sibTransId="{47A39F67-5D09-45FA-9186-F542F6CAE28E}"/>
    <dgm:cxn modelId="{A7791AD1-71F3-4514-9CF8-319816C0CC4C}" type="presOf" srcId="{6C29AF28-6C8A-47C5-9615-98C2226C120F}" destId="{FC069156-6E8E-41BC-87A0-4D47F104AFF9}" srcOrd="0" destOrd="0" presId="urn:microsoft.com/office/officeart/2009/3/layout/IncreasingArrowsProcess"/>
    <dgm:cxn modelId="{F356FDDF-2462-46DC-8D12-523969F55C10}" type="presOf" srcId="{DE7BB60C-EE46-4CA4-8607-1CFE07755BCD}" destId="{4B58BB50-5FE6-47E8-A361-B7136AA6CFDA}" srcOrd="0" destOrd="0" presId="urn:microsoft.com/office/officeart/2009/3/layout/IncreasingArrowsProcess"/>
    <dgm:cxn modelId="{6B832EEA-4680-4A7C-B9F8-25CECCC45B87}" srcId="{2B75726C-2F62-46DF-B25A-DD1929637031}" destId="{EE6DB4BB-157C-475F-B689-0765082C0C32}" srcOrd="0" destOrd="0" parTransId="{EF97AC16-F98C-422E-8F7C-DD59F8B4F0AA}" sibTransId="{77DB62B4-416A-4D13-A882-522A551FA899}"/>
    <dgm:cxn modelId="{7A99AFFC-65F2-471E-9932-44DEBD4FCB13}" type="presOf" srcId="{BA079153-C35C-439E-A05E-D839F3910E1D}" destId="{855A4481-3892-4E52-AD43-7D374AB12D18}" srcOrd="0" destOrd="0" presId="urn:microsoft.com/office/officeart/2009/3/layout/IncreasingArrowsProcess"/>
    <dgm:cxn modelId="{365CE433-7702-48D1-BA82-E17C72DE7137}" type="presParOf" srcId="{4B58BB50-5FE6-47E8-A361-B7136AA6CFDA}" destId="{855A4481-3892-4E52-AD43-7D374AB12D18}" srcOrd="0" destOrd="0" presId="urn:microsoft.com/office/officeart/2009/3/layout/IncreasingArrowsProcess"/>
    <dgm:cxn modelId="{6B83052F-93FC-4C76-88EF-CFCE7B5CF02A}" type="presParOf" srcId="{4B58BB50-5FE6-47E8-A361-B7136AA6CFDA}" destId="{AB0D7EAB-304F-425D-B709-1BD8B24E18BB}" srcOrd="1" destOrd="0" presId="urn:microsoft.com/office/officeart/2009/3/layout/IncreasingArrowsProcess"/>
    <dgm:cxn modelId="{BF1E0F75-A409-4F19-9CC6-8F6B84B27F55}" type="presParOf" srcId="{4B58BB50-5FE6-47E8-A361-B7136AA6CFDA}" destId="{59545C12-2C82-4956-BA5C-299DCD8817DA}" srcOrd="2" destOrd="0" presId="urn:microsoft.com/office/officeart/2009/3/layout/IncreasingArrowsProcess"/>
    <dgm:cxn modelId="{565690B4-7FC3-4726-8516-F0451C9FC2B9}" type="presParOf" srcId="{4B58BB50-5FE6-47E8-A361-B7136AA6CFDA}" destId="{FC069156-6E8E-41BC-87A0-4D47F104AFF9}" srcOrd="3" destOrd="0" presId="urn:microsoft.com/office/officeart/2009/3/layout/IncreasingArrowsProcess"/>
    <dgm:cxn modelId="{140D7FB5-37D9-480F-90AE-1326242C4C73}" type="presParOf" srcId="{4B58BB50-5FE6-47E8-A361-B7136AA6CFDA}" destId="{BD415092-A042-4C57-A21A-EF4C082106EA}" srcOrd="4" destOrd="0" presId="urn:microsoft.com/office/officeart/2009/3/layout/IncreasingArrowsProcess"/>
    <dgm:cxn modelId="{3DFA0D63-ED74-4425-BB20-53419827B3A8}" type="presParOf" srcId="{4B58BB50-5FE6-47E8-A361-B7136AA6CFDA}" destId="{7EF3F82B-F941-4E14-A0B6-02BB70D3C29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A4481-3892-4E52-AD43-7D374AB12D18}">
      <dsp:nvSpPr>
        <dsp:cNvPr id="0" name=""/>
        <dsp:cNvSpPr/>
      </dsp:nvSpPr>
      <dsp:spPr>
        <a:xfrm>
          <a:off x="7876" y="10277"/>
          <a:ext cx="10960568" cy="1330862"/>
        </a:xfrm>
        <a:prstGeom prst="rightArrow">
          <a:avLst>
            <a:gd name="adj1" fmla="val 50000"/>
            <a:gd name="adj2" fmla="val 50000"/>
          </a:avLst>
        </a:prstGeom>
        <a:solidFill>
          <a:srgbClr val="009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Bold" panose="020B0704020202020204" pitchFamily="34" charset="0"/>
              <a:cs typeface="Arial Bold" panose="020B0704020202020204" pitchFamily="34" charset="0"/>
            </a:rPr>
            <a:t> </a:t>
          </a:r>
        </a:p>
      </dsp:txBody>
      <dsp:txXfrm>
        <a:off x="7876" y="342993"/>
        <a:ext cx="10627853" cy="665431"/>
      </dsp:txXfrm>
    </dsp:sp>
    <dsp:sp modelId="{AB0D7EAB-304F-425D-B709-1BD8B24E18BB}">
      <dsp:nvSpPr>
        <dsp:cNvPr id="0" name=""/>
        <dsp:cNvSpPr/>
      </dsp:nvSpPr>
      <dsp:spPr>
        <a:xfrm>
          <a:off x="0" y="991443"/>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US" sz="1800" kern="1200" dirty="0">
            <a:latin typeface="Arial" panose="020B0604020202020204" pitchFamily="34" charset="0"/>
            <a:cs typeface="Arial" panose="020B0604020202020204" pitchFamily="34" charset="0"/>
          </a:endParaRPr>
        </a:p>
      </dsp:txBody>
      <dsp:txXfrm>
        <a:off x="0" y="991443"/>
        <a:ext cx="3017506" cy="2563731"/>
      </dsp:txXfrm>
    </dsp:sp>
    <dsp:sp modelId="{59545C12-2C82-4956-BA5C-299DCD8817DA}">
      <dsp:nvSpPr>
        <dsp:cNvPr id="0" name=""/>
        <dsp:cNvSpPr/>
      </dsp:nvSpPr>
      <dsp:spPr>
        <a:xfrm>
          <a:off x="3087315" y="441801"/>
          <a:ext cx="7315201" cy="1330862"/>
        </a:xfrm>
        <a:prstGeom prst="rightArrow">
          <a:avLst>
            <a:gd name="adj1" fmla="val 50000"/>
            <a:gd name="adj2" fmla="val 5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endParaRPr lang="en-US" sz="2600" kern="1200" dirty="0">
            <a:latin typeface="Arial Bold" panose="020B0704020202020204" pitchFamily="34" charset="0"/>
            <a:cs typeface="Arial Bold" panose="020B0704020202020204" pitchFamily="34" charset="0"/>
          </a:endParaRPr>
        </a:p>
      </dsp:txBody>
      <dsp:txXfrm>
        <a:off x="3087315" y="774517"/>
        <a:ext cx="6982486" cy="665431"/>
      </dsp:txXfrm>
    </dsp:sp>
    <dsp:sp modelId="{FC069156-6E8E-41BC-87A0-4D47F104AFF9}">
      <dsp:nvSpPr>
        <dsp:cNvPr id="0" name=""/>
        <dsp:cNvSpPr/>
      </dsp:nvSpPr>
      <dsp:spPr>
        <a:xfrm>
          <a:off x="3088614" y="1480185"/>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dsp:txBody>
      <dsp:txXfrm>
        <a:off x="3088614" y="1480185"/>
        <a:ext cx="3017506" cy="2563731"/>
      </dsp:txXfrm>
    </dsp:sp>
    <dsp:sp modelId="{BD415092-A042-4C57-A21A-EF4C082106EA}">
      <dsp:nvSpPr>
        <dsp:cNvPr id="0" name=""/>
        <dsp:cNvSpPr/>
      </dsp:nvSpPr>
      <dsp:spPr>
        <a:xfrm>
          <a:off x="6182798" y="897519"/>
          <a:ext cx="3657586" cy="1330862"/>
        </a:xfrm>
        <a:prstGeom prst="rightArrow">
          <a:avLst>
            <a:gd name="adj1" fmla="val 50000"/>
            <a:gd name="adj2" fmla="val 50000"/>
          </a:avLst>
        </a:prstGeom>
        <a:solidFill>
          <a:srgbClr val="28C1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274"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prstClr val="white"/>
            </a:solidFill>
            <a:latin typeface="Arial Bold" panose="020B0704020202020204" pitchFamily="34" charset="0"/>
            <a:ea typeface="+mn-ea"/>
            <a:cs typeface="Arial Bold" panose="020B0704020202020204" pitchFamily="34" charset="0"/>
          </a:endParaRPr>
        </a:p>
      </dsp:txBody>
      <dsp:txXfrm>
        <a:off x="6182798" y="1230235"/>
        <a:ext cx="3324871" cy="665431"/>
      </dsp:txXfrm>
    </dsp:sp>
    <dsp:sp modelId="{7EF3F82B-F941-4E14-A0B6-02BB70D3C295}">
      <dsp:nvSpPr>
        <dsp:cNvPr id="0" name=""/>
        <dsp:cNvSpPr/>
      </dsp:nvSpPr>
      <dsp:spPr>
        <a:xfrm>
          <a:off x="6172994" y="1923806"/>
          <a:ext cx="3017506" cy="25262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a:p>
          <a:pPr marL="0" lvl="0" indent="0" algn="l" defTabSz="1155700">
            <a:lnSpc>
              <a:spcPct val="90000"/>
            </a:lnSpc>
            <a:spcBef>
              <a:spcPct val="0"/>
            </a:spcBef>
            <a:spcAft>
              <a:spcPct val="35000"/>
            </a:spcAft>
            <a:buNone/>
          </a:pPr>
          <a:endParaRPr lang="en-US" sz="2600" kern="1200" dirty="0"/>
        </a:p>
      </dsp:txBody>
      <dsp:txXfrm>
        <a:off x="6172994" y="1923806"/>
        <a:ext cx="3017506" cy="2526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A4481-3892-4E52-AD43-7D374AB12D18}">
      <dsp:nvSpPr>
        <dsp:cNvPr id="0" name=""/>
        <dsp:cNvSpPr/>
      </dsp:nvSpPr>
      <dsp:spPr>
        <a:xfrm>
          <a:off x="7876" y="10277"/>
          <a:ext cx="10960568" cy="1330862"/>
        </a:xfrm>
        <a:prstGeom prst="rightArrow">
          <a:avLst>
            <a:gd name="adj1" fmla="val 50000"/>
            <a:gd name="adj2" fmla="val 50000"/>
          </a:avLst>
        </a:prstGeom>
        <a:solidFill>
          <a:srgbClr val="009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Bold" panose="020B0704020202020204" pitchFamily="34" charset="0"/>
              <a:cs typeface="Arial Bold" panose="020B0704020202020204" pitchFamily="34" charset="0"/>
            </a:rPr>
            <a:t> </a:t>
          </a:r>
        </a:p>
      </dsp:txBody>
      <dsp:txXfrm>
        <a:off x="7876" y="342993"/>
        <a:ext cx="10627853" cy="665431"/>
      </dsp:txXfrm>
    </dsp:sp>
    <dsp:sp modelId="{AB0D7EAB-304F-425D-B709-1BD8B24E18BB}">
      <dsp:nvSpPr>
        <dsp:cNvPr id="0" name=""/>
        <dsp:cNvSpPr/>
      </dsp:nvSpPr>
      <dsp:spPr>
        <a:xfrm>
          <a:off x="0" y="991443"/>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US" sz="1800" kern="1200" dirty="0">
            <a:latin typeface="Arial" panose="020B0604020202020204" pitchFamily="34" charset="0"/>
            <a:cs typeface="Arial" panose="020B0604020202020204" pitchFamily="34" charset="0"/>
          </a:endParaRPr>
        </a:p>
      </dsp:txBody>
      <dsp:txXfrm>
        <a:off x="0" y="991443"/>
        <a:ext cx="3017506" cy="2563731"/>
      </dsp:txXfrm>
    </dsp:sp>
    <dsp:sp modelId="{59545C12-2C82-4956-BA5C-299DCD8817DA}">
      <dsp:nvSpPr>
        <dsp:cNvPr id="0" name=""/>
        <dsp:cNvSpPr/>
      </dsp:nvSpPr>
      <dsp:spPr>
        <a:xfrm>
          <a:off x="3077008" y="453898"/>
          <a:ext cx="7315201" cy="1330862"/>
        </a:xfrm>
        <a:prstGeom prst="rightArrow">
          <a:avLst>
            <a:gd name="adj1" fmla="val 50000"/>
            <a:gd name="adj2" fmla="val 50000"/>
          </a:avLst>
        </a:prstGeom>
        <a:solidFill>
          <a:srgbClr val="135D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1274" numCol="1" spcCol="1270" anchor="ctr" anchorCtr="0">
          <a:noAutofit/>
        </a:bodyPr>
        <a:lstStyle/>
        <a:p>
          <a:pPr marL="0" lvl="0" indent="0" algn="l" defTabSz="1155700">
            <a:lnSpc>
              <a:spcPct val="90000"/>
            </a:lnSpc>
            <a:spcBef>
              <a:spcPct val="0"/>
            </a:spcBef>
            <a:spcAft>
              <a:spcPct val="35000"/>
            </a:spcAft>
            <a:buNone/>
          </a:pPr>
          <a:endParaRPr lang="en-US" sz="2600" kern="1200" dirty="0">
            <a:latin typeface="Arial Bold" panose="020B0704020202020204" pitchFamily="34" charset="0"/>
            <a:cs typeface="Arial Bold" panose="020B0704020202020204" pitchFamily="34" charset="0"/>
          </a:endParaRPr>
        </a:p>
      </dsp:txBody>
      <dsp:txXfrm>
        <a:off x="3077008" y="786614"/>
        <a:ext cx="6982486" cy="665431"/>
      </dsp:txXfrm>
    </dsp:sp>
    <dsp:sp modelId="{FC069156-6E8E-41BC-87A0-4D47F104AFF9}">
      <dsp:nvSpPr>
        <dsp:cNvPr id="0" name=""/>
        <dsp:cNvSpPr/>
      </dsp:nvSpPr>
      <dsp:spPr>
        <a:xfrm>
          <a:off x="3088614" y="1480185"/>
          <a:ext cx="3017506" cy="25637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dsp:txBody>
      <dsp:txXfrm>
        <a:off x="3088614" y="1480185"/>
        <a:ext cx="3017506" cy="2563731"/>
      </dsp:txXfrm>
    </dsp:sp>
    <dsp:sp modelId="{BD415092-A042-4C57-A21A-EF4C082106EA}">
      <dsp:nvSpPr>
        <dsp:cNvPr id="0" name=""/>
        <dsp:cNvSpPr/>
      </dsp:nvSpPr>
      <dsp:spPr>
        <a:xfrm>
          <a:off x="6182798" y="897519"/>
          <a:ext cx="3657586" cy="1330862"/>
        </a:xfrm>
        <a:prstGeom prst="rightArrow">
          <a:avLst>
            <a:gd name="adj1" fmla="val 50000"/>
            <a:gd name="adj2" fmla="val 50000"/>
          </a:avLst>
        </a:prstGeom>
        <a:solidFill>
          <a:srgbClr val="28C1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11274"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prstClr val="white"/>
            </a:solidFill>
            <a:latin typeface="Arial Bold" panose="020B0704020202020204" pitchFamily="34" charset="0"/>
            <a:ea typeface="+mn-ea"/>
            <a:cs typeface="Arial Bold" panose="020B0704020202020204" pitchFamily="34" charset="0"/>
          </a:endParaRPr>
        </a:p>
      </dsp:txBody>
      <dsp:txXfrm>
        <a:off x="6182798" y="1230235"/>
        <a:ext cx="3324871" cy="665431"/>
      </dsp:txXfrm>
    </dsp:sp>
    <dsp:sp modelId="{7EF3F82B-F941-4E14-A0B6-02BB70D3C295}">
      <dsp:nvSpPr>
        <dsp:cNvPr id="0" name=""/>
        <dsp:cNvSpPr/>
      </dsp:nvSpPr>
      <dsp:spPr>
        <a:xfrm>
          <a:off x="6172994" y="1923806"/>
          <a:ext cx="3017506" cy="25262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US" sz="2600" kern="1200" dirty="0">
            <a:latin typeface="Arial" panose="020B0604020202020204" pitchFamily="34" charset="0"/>
            <a:cs typeface="Arial" panose="020B0604020202020204" pitchFamily="34" charset="0"/>
          </a:endParaRPr>
        </a:p>
        <a:p>
          <a:pPr marL="0" lvl="0" indent="0" algn="l" defTabSz="1155700">
            <a:lnSpc>
              <a:spcPct val="90000"/>
            </a:lnSpc>
            <a:spcBef>
              <a:spcPct val="0"/>
            </a:spcBef>
            <a:spcAft>
              <a:spcPct val="35000"/>
            </a:spcAft>
            <a:buNone/>
          </a:pPr>
          <a:endParaRPr lang="en-US" sz="2600" kern="1200" dirty="0"/>
        </a:p>
      </dsp:txBody>
      <dsp:txXfrm>
        <a:off x="6172994" y="1923806"/>
        <a:ext cx="3017506" cy="252621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FE989-BB21-42A7-9A88-F4C619E2777B}"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1B18E-D236-4BC8-8FA2-3FA4438ABFDF}" type="slidenum">
              <a:rPr lang="en-US" smtClean="0"/>
              <a:t>‹#›</a:t>
            </a:fld>
            <a:endParaRPr lang="en-US"/>
          </a:p>
        </p:txBody>
      </p:sp>
    </p:spTree>
    <p:extLst>
      <p:ext uri="{BB962C8B-B14F-4D97-AF65-F5344CB8AC3E}">
        <p14:creationId xmlns:p14="http://schemas.microsoft.com/office/powerpoint/2010/main" val="367107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to 1 will vary based on the team compensation.</a:t>
            </a:r>
          </a:p>
          <a:p>
            <a:r>
              <a:rPr lang="en-US" dirty="0"/>
              <a:t>Answer to 2:  Review the post-discharge instructions – determine if there should be a discussion with the provider before calling Mr. Smith.</a:t>
            </a:r>
          </a:p>
          <a:p>
            <a:r>
              <a:rPr lang="en-US" dirty="0"/>
              <a:t>Answer 2 – verify benefits – see next slide</a:t>
            </a:r>
          </a:p>
        </p:txBody>
      </p:sp>
      <p:sp>
        <p:nvSpPr>
          <p:cNvPr id="4" name="Slide Number Placeholder 3"/>
          <p:cNvSpPr>
            <a:spLocks noGrp="1"/>
          </p:cNvSpPr>
          <p:nvPr>
            <p:ph type="sldNum" sz="quarter" idx="5"/>
          </p:nvPr>
        </p:nvSpPr>
        <p:spPr/>
        <p:txBody>
          <a:bodyPr/>
          <a:lstStyle/>
          <a:p>
            <a:fld id="{3901B18E-D236-4BC8-8FA2-3FA4438ABFDF}" type="slidenum">
              <a:rPr lang="en-US" smtClean="0"/>
              <a:t>4</a:t>
            </a:fld>
            <a:endParaRPr lang="en-US"/>
          </a:p>
        </p:txBody>
      </p:sp>
    </p:spTree>
    <p:extLst>
      <p:ext uri="{BB962C8B-B14F-4D97-AF65-F5344CB8AC3E}">
        <p14:creationId xmlns:p14="http://schemas.microsoft.com/office/powerpoint/2010/main" val="403338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B5692-C3ED-E437-02A4-8E00C1BA2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EB103-234A-F309-D76D-0DEC80D04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DA948-4739-D082-2E7A-E4D0690771EE}"/>
              </a:ext>
            </a:extLst>
          </p:cNvPr>
          <p:cNvSpPr>
            <a:spLocks noGrp="1"/>
          </p:cNvSpPr>
          <p:nvPr>
            <p:ph type="body" idx="1"/>
          </p:nvPr>
        </p:nvSpPr>
        <p:spPr/>
        <p:txBody>
          <a:bodyPr/>
          <a:lstStyle/>
          <a:p>
            <a:r>
              <a:rPr lang="en-US" dirty="0"/>
              <a:t>G9001 – The nurse care manager completed the assessment.  </a:t>
            </a:r>
          </a:p>
          <a:p>
            <a:r>
              <a:rPr lang="en-US" dirty="0"/>
              <a:t>Provider – E and M code</a:t>
            </a:r>
          </a:p>
          <a:p>
            <a:r>
              <a:rPr lang="en-US" dirty="0"/>
              <a:t>Referral coordinator: Can add the minutes to the previous minutes used.  If total for the month is over 30 minutes, they can bill BCBSM/BCN.  If 60 minutes or more – can bill PH.  </a:t>
            </a:r>
          </a:p>
          <a:p>
            <a:endParaRPr lang="en-US" dirty="0"/>
          </a:p>
        </p:txBody>
      </p:sp>
      <p:sp>
        <p:nvSpPr>
          <p:cNvPr id="4" name="Slide Number Placeholder 3">
            <a:extLst>
              <a:ext uri="{FF2B5EF4-FFF2-40B4-BE49-F238E27FC236}">
                <a16:creationId xmlns:a16="http://schemas.microsoft.com/office/drawing/2014/main" id="{35D3A37D-CC3A-664C-0586-0C367586C9D1}"/>
              </a:ext>
            </a:extLst>
          </p:cNvPr>
          <p:cNvSpPr>
            <a:spLocks noGrp="1"/>
          </p:cNvSpPr>
          <p:nvPr>
            <p:ph type="sldNum" sz="quarter" idx="5"/>
          </p:nvPr>
        </p:nvSpPr>
        <p:spPr/>
        <p:txBody>
          <a:bodyPr/>
          <a:lstStyle/>
          <a:p>
            <a:fld id="{3901B18E-D236-4BC8-8FA2-3FA4438ABFDF}" type="slidenum">
              <a:rPr lang="en-US" smtClean="0"/>
              <a:t>18</a:t>
            </a:fld>
            <a:endParaRPr lang="en-US"/>
          </a:p>
        </p:txBody>
      </p:sp>
    </p:spTree>
    <p:extLst>
      <p:ext uri="{BB962C8B-B14F-4D97-AF65-F5344CB8AC3E}">
        <p14:creationId xmlns:p14="http://schemas.microsoft.com/office/powerpoint/2010/main" val="266991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 on the amount of time spent with Mr. Smith on the calls a 98966 – 67 -68 code can be billed.  </a:t>
            </a:r>
          </a:p>
          <a:p>
            <a:r>
              <a:rPr lang="en-US" dirty="0"/>
              <a:t>If Mr. Smith came into the office and a follow up visit was completed by the nurse CM, a G9002 code could be billed.  </a:t>
            </a:r>
          </a:p>
        </p:txBody>
      </p:sp>
      <p:sp>
        <p:nvSpPr>
          <p:cNvPr id="4" name="Slide Number Placeholder 3"/>
          <p:cNvSpPr>
            <a:spLocks noGrp="1"/>
          </p:cNvSpPr>
          <p:nvPr>
            <p:ph type="sldNum" sz="quarter" idx="5"/>
          </p:nvPr>
        </p:nvSpPr>
        <p:spPr/>
        <p:txBody>
          <a:bodyPr/>
          <a:lstStyle/>
          <a:p>
            <a:fld id="{3901B18E-D236-4BC8-8FA2-3FA4438ABFDF}" type="slidenum">
              <a:rPr lang="en-US" smtClean="0"/>
              <a:t>19</a:t>
            </a:fld>
            <a:endParaRPr lang="en-US"/>
          </a:p>
        </p:txBody>
      </p:sp>
    </p:spTree>
    <p:extLst>
      <p:ext uri="{BB962C8B-B14F-4D97-AF65-F5344CB8AC3E}">
        <p14:creationId xmlns:p14="http://schemas.microsoft.com/office/powerpoint/2010/main" val="41548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20</a:t>
            </a:fld>
            <a:endParaRPr lang="en-US"/>
          </a:p>
        </p:txBody>
      </p:sp>
    </p:spTree>
    <p:extLst>
      <p:ext uri="{BB962C8B-B14F-4D97-AF65-F5344CB8AC3E}">
        <p14:creationId xmlns:p14="http://schemas.microsoft.com/office/powerpoint/2010/main" val="292569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01B18E-D236-4BC8-8FA2-3FA4438AB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49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1:  Mitigate risk and safety to prevent an unnecessary ER or additional hospital admission.</a:t>
            </a:r>
          </a:p>
          <a:p>
            <a:r>
              <a:rPr lang="en-US" dirty="0"/>
              <a:t>Answer 2:  Medications taking, equipment, ability to complete ADL’s and or assistance to help, any questions Mr. Smith may have.</a:t>
            </a:r>
          </a:p>
        </p:txBody>
      </p:sp>
      <p:sp>
        <p:nvSpPr>
          <p:cNvPr id="4" name="Slide Number Placeholder 3"/>
          <p:cNvSpPr>
            <a:spLocks noGrp="1"/>
          </p:cNvSpPr>
          <p:nvPr>
            <p:ph type="sldNum" sz="quarter" idx="5"/>
          </p:nvPr>
        </p:nvSpPr>
        <p:spPr/>
        <p:txBody>
          <a:bodyPr/>
          <a:lstStyle/>
          <a:p>
            <a:fld id="{3901B18E-D236-4BC8-8FA2-3FA4438ABFDF}" type="slidenum">
              <a:rPr lang="en-US" smtClean="0"/>
              <a:t>6</a:t>
            </a:fld>
            <a:endParaRPr lang="en-US"/>
          </a:p>
        </p:txBody>
      </p:sp>
    </p:spTree>
    <p:extLst>
      <p:ext uri="{BB962C8B-B14F-4D97-AF65-F5344CB8AC3E}">
        <p14:creationId xmlns:p14="http://schemas.microsoft.com/office/powerpoint/2010/main" val="158811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u="none" strike="noStrike" baseline="0" dirty="0">
                <a:solidFill>
                  <a:srgbClr val="000000"/>
                </a:solidFill>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8</a:t>
            </a:fld>
            <a:endParaRPr lang="en-US"/>
          </a:p>
        </p:txBody>
      </p:sp>
    </p:spTree>
    <p:extLst>
      <p:ext uri="{BB962C8B-B14F-4D97-AF65-F5344CB8AC3E}">
        <p14:creationId xmlns:p14="http://schemas.microsoft.com/office/powerpoint/2010/main" val="177114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Post-discharge call and follow up – can use one of the telephone codes 98966, 67, 68.  The amount of time on the call with Mr. Smith would determine which code would be used.  Applies to both BCBSM/BCN and PH.</a:t>
            </a:r>
          </a:p>
        </p:txBody>
      </p:sp>
      <p:sp>
        <p:nvSpPr>
          <p:cNvPr id="4" name="Slide Number Placeholder 3"/>
          <p:cNvSpPr>
            <a:spLocks noGrp="1"/>
          </p:cNvSpPr>
          <p:nvPr>
            <p:ph type="sldNum" sz="quarter" idx="5"/>
          </p:nvPr>
        </p:nvSpPr>
        <p:spPr/>
        <p:txBody>
          <a:bodyPr/>
          <a:lstStyle/>
          <a:p>
            <a:fld id="{3901B18E-D236-4BC8-8FA2-3FA4438ABFDF}" type="slidenum">
              <a:rPr lang="en-US" smtClean="0"/>
              <a:t>9</a:t>
            </a:fld>
            <a:endParaRPr lang="en-US"/>
          </a:p>
        </p:txBody>
      </p:sp>
    </p:spTree>
    <p:extLst>
      <p:ext uri="{BB962C8B-B14F-4D97-AF65-F5344CB8AC3E}">
        <p14:creationId xmlns:p14="http://schemas.microsoft.com/office/powerpoint/2010/main" val="325591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G9002 – in-person visit.  No assessment components completed yet.</a:t>
            </a:r>
          </a:p>
          <a:p>
            <a:r>
              <a:rPr lang="en-US" dirty="0"/>
              <a:t>G9001 – if the information will be part of the assessment.  There will need to be a follow up call or visit to complete the assessment.  When the assessment is done, the code would be submitted for payment.</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12</a:t>
            </a:fld>
            <a:endParaRPr lang="en-US"/>
          </a:p>
        </p:txBody>
      </p:sp>
    </p:spTree>
    <p:extLst>
      <p:ext uri="{BB962C8B-B14F-4D97-AF65-F5344CB8AC3E}">
        <p14:creationId xmlns:p14="http://schemas.microsoft.com/office/powerpoint/2010/main" val="36276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G9002 – in-person visit.  No assessment components completed yet.</a:t>
            </a:r>
          </a:p>
          <a:p>
            <a:r>
              <a:rPr lang="en-US" dirty="0"/>
              <a:t>G9001 – if the information will be part of the assessment.  There will need to be a follow up call or visit to complete the assessment.  When the assessment is done, the code would be submitted for payment.</a:t>
            </a:r>
          </a:p>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13</a:t>
            </a:fld>
            <a:endParaRPr lang="en-US"/>
          </a:p>
        </p:txBody>
      </p:sp>
    </p:spTree>
    <p:extLst>
      <p:ext uri="{BB962C8B-B14F-4D97-AF65-F5344CB8AC3E}">
        <p14:creationId xmlns:p14="http://schemas.microsoft.com/office/powerpoint/2010/main" val="345961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14</a:t>
            </a:fld>
            <a:endParaRPr lang="en-US"/>
          </a:p>
        </p:txBody>
      </p:sp>
    </p:spTree>
    <p:extLst>
      <p:ext uri="{BB962C8B-B14F-4D97-AF65-F5344CB8AC3E}">
        <p14:creationId xmlns:p14="http://schemas.microsoft.com/office/powerpoint/2010/main" val="163689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 care manager can use the total minutes towards the assessment.  For BCBSM/BCN, there are no specified time requirements.  For PH, the assessment must take at least 30 minutes.  </a:t>
            </a:r>
          </a:p>
          <a:p>
            <a:r>
              <a:rPr lang="en-US" dirty="0"/>
              <a:t>The referral coordinator can document the minutes used for the call with the transportation company.   If 31 minutes are accrued at the end of the month, they can be submitted under the care coordination code to BCBSM/BCN.  For PH, the total minutes must be at 60 minutes minimum.  </a:t>
            </a:r>
          </a:p>
        </p:txBody>
      </p:sp>
      <p:sp>
        <p:nvSpPr>
          <p:cNvPr id="4" name="Slide Number Placeholder 3"/>
          <p:cNvSpPr>
            <a:spLocks noGrp="1"/>
          </p:cNvSpPr>
          <p:nvPr>
            <p:ph type="sldNum" sz="quarter" idx="5"/>
          </p:nvPr>
        </p:nvSpPr>
        <p:spPr/>
        <p:txBody>
          <a:bodyPr/>
          <a:lstStyle/>
          <a:p>
            <a:fld id="{3901B18E-D236-4BC8-8FA2-3FA4438ABFDF}" type="slidenum">
              <a:rPr lang="en-US" smtClean="0"/>
              <a:t>15</a:t>
            </a:fld>
            <a:endParaRPr lang="en-US"/>
          </a:p>
        </p:txBody>
      </p:sp>
    </p:spTree>
    <p:extLst>
      <p:ext uri="{BB962C8B-B14F-4D97-AF65-F5344CB8AC3E}">
        <p14:creationId xmlns:p14="http://schemas.microsoft.com/office/powerpoint/2010/main" val="9715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16</a:t>
            </a:fld>
            <a:endParaRPr lang="en-US"/>
          </a:p>
        </p:txBody>
      </p:sp>
    </p:spTree>
    <p:extLst>
      <p:ext uri="{BB962C8B-B14F-4D97-AF65-F5344CB8AC3E}">
        <p14:creationId xmlns:p14="http://schemas.microsoft.com/office/powerpoint/2010/main" val="2012786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citationmachine.net/apa/cite-a-book" TargetMode="External"/><Relationship Id="rId2" Type="http://schemas.openxmlformats.org/officeDocument/2006/relationships/hyperlink" Target="https://drive.google.com/drive/folders/1UykmCCvID4IFc-y68fIwW7--4vB-o63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CF696676-BC61-4934-9F80-980846DAA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2738" y="96770"/>
            <a:ext cx="4572000" cy="4572000"/>
          </a:xfrm>
          <a:prstGeom prst="rect">
            <a:avLst/>
          </a:prstGeom>
        </p:spPr>
      </p:pic>
      <p:sp>
        <p:nvSpPr>
          <p:cNvPr id="8" name="Date Placeholder 3">
            <a:extLst>
              <a:ext uri="{FF2B5EF4-FFF2-40B4-BE49-F238E27FC236}">
                <a16:creationId xmlns:a16="http://schemas.microsoft.com/office/drawing/2014/main" id="{D09A1072-2D0E-4436-A808-A2470D9BDE6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9" name="Slide Number Placeholder 5">
            <a:extLst>
              <a:ext uri="{FF2B5EF4-FFF2-40B4-BE49-F238E27FC236}">
                <a16:creationId xmlns:a16="http://schemas.microsoft.com/office/drawing/2014/main" id="{6DAA2375-3639-45F2-A2C2-D46D77D55B3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0" name="Footer Placeholder 4">
            <a:extLst>
              <a:ext uri="{FF2B5EF4-FFF2-40B4-BE49-F238E27FC236}">
                <a16:creationId xmlns:a16="http://schemas.microsoft.com/office/drawing/2014/main" id="{2388990C-11AF-47FF-AAB8-5E836E14865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072746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_2 or mo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3943351"/>
            <a:ext cx="12192000" cy="2219325"/>
          </a:xfrm>
          <a:prstGeom prst="rect">
            <a:avLst/>
          </a:prstGeom>
          <a:solidFill>
            <a:srgbClr val="00909E">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14887" y="3983595"/>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Presenters</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429127"/>
            <a:ext cx="10299700" cy="16001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84C826A-D209-4A44-95BD-9FE14CB48AD6}"/>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23" name="Text Placeholder 2">
            <a:extLst>
              <a:ext uri="{FF2B5EF4-FFF2-40B4-BE49-F238E27FC236}">
                <a16:creationId xmlns:a16="http://schemas.microsoft.com/office/drawing/2014/main" id="{94F525B0-C281-452A-AAAE-53B6CE0504EF}"/>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company name&#10;&#10;Description automatically generated">
            <a:extLst>
              <a:ext uri="{FF2B5EF4-FFF2-40B4-BE49-F238E27FC236}">
                <a16:creationId xmlns:a16="http://schemas.microsoft.com/office/drawing/2014/main" id="{492F8B4D-FC29-4813-BFCC-C548186F0F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3" name="Date Placeholder 3">
            <a:extLst>
              <a:ext uri="{FF2B5EF4-FFF2-40B4-BE49-F238E27FC236}">
                <a16:creationId xmlns:a16="http://schemas.microsoft.com/office/drawing/2014/main" id="{EEC779AD-2CD3-4E83-9053-C6F376405507}"/>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91E392E8-202E-4697-95DD-26688E6788D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07C3714D-C0A3-4C38-AF99-B6F65B3DF19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662285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661B7-4411-7493-F4C4-1F4E9140E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AB8C0-8EE0-EF60-21C2-C5944EB123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ED4A8-952E-C867-4490-2BB4DEFF5C5E}"/>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DBB14C05-D035-2C7E-DB6A-100530B95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11694-CC65-8E94-F597-CA78230A8BF2}"/>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04961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resenter_2 or mo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3943351"/>
            <a:ext cx="12192000" cy="2219325"/>
          </a:xfrm>
          <a:prstGeom prst="rect">
            <a:avLst/>
          </a:prstGeom>
          <a:solidFill>
            <a:srgbClr val="00909E">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14887" y="3983595"/>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Presenters</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429127"/>
            <a:ext cx="10299700" cy="16001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84C826A-D209-4A44-95BD-9FE14CB48AD6}"/>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 </a:t>
            </a:r>
          </a:p>
        </p:txBody>
      </p:sp>
      <p:sp>
        <p:nvSpPr>
          <p:cNvPr id="23" name="Text Placeholder 2">
            <a:extLst>
              <a:ext uri="{FF2B5EF4-FFF2-40B4-BE49-F238E27FC236}">
                <a16:creationId xmlns:a16="http://schemas.microsoft.com/office/drawing/2014/main" id="{94F525B0-C281-452A-AAAE-53B6CE0504EF}"/>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3" name="Picture 12" descr="Logo, company name&#10;&#10;Description automatically generated">
            <a:extLst>
              <a:ext uri="{FF2B5EF4-FFF2-40B4-BE49-F238E27FC236}">
                <a16:creationId xmlns:a16="http://schemas.microsoft.com/office/drawing/2014/main" id="{21142B92-D441-4987-BEB1-770BB918B4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2" name="Date Placeholder 3">
            <a:extLst>
              <a:ext uri="{FF2B5EF4-FFF2-40B4-BE49-F238E27FC236}">
                <a16:creationId xmlns:a16="http://schemas.microsoft.com/office/drawing/2014/main" id="{D35611C7-7E93-4A00-8885-0DE136BD5240}"/>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0BCE2861-2241-4672-8C42-D46FCE54325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12CD9350-C9C7-4C57-8D86-B9D61468A8C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93516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sosu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E2118B-E93C-4794-8966-1FFA0140519F}"/>
              </a:ext>
            </a:extLst>
          </p:cNvPr>
          <p:cNvSpPr txBox="1"/>
          <p:nvPr userDrawn="1"/>
        </p:nvSpPr>
        <p:spPr>
          <a:xfrm>
            <a:off x="611778" y="2870442"/>
            <a:ext cx="10968444" cy="2431435"/>
          </a:xfrm>
          <a:prstGeom prst="rect">
            <a:avLst/>
          </a:prstGeom>
          <a:noFill/>
        </p:spPr>
        <p:txBody>
          <a:bodyPr wrap="square" rtlCol="0">
            <a:spAutoFit/>
          </a:bodyPr>
          <a:lstStyle/>
          <a:p>
            <a:pPr algn="ctr"/>
            <a:r>
              <a:rPr lang="en-US" sz="4400" b="1" dirty="0">
                <a:solidFill>
                  <a:srgbClr val="142850"/>
                </a:solidFill>
                <a:latin typeface="Raleway Black" pitchFamily="2" charset="0"/>
              </a:rPr>
              <a:t>Disclosure</a:t>
            </a:r>
          </a:p>
          <a:p>
            <a:pPr algn="ctr"/>
            <a:endParaRPr lang="en-US" sz="1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909E"/>
                </a:solidFill>
                <a:latin typeface="Raleway" panose="020B0003030101060003" pitchFamily="34" charset="0"/>
              </a:rPr>
              <a:t>MI-CCSI, or the presenter, does not have any financial interest, relationships, or other potential conflicts, with respect to the material which will be covered in this presentation. </a:t>
            </a:r>
          </a:p>
          <a:p>
            <a:endParaRPr lang="en-US" sz="1800" dirty="0"/>
          </a:p>
        </p:txBody>
      </p:sp>
      <p:pic>
        <p:nvPicPr>
          <p:cNvPr id="8" name="Picture 7" descr="Logo, company name&#10;&#10;Description automatically generated">
            <a:extLst>
              <a:ext uri="{FF2B5EF4-FFF2-40B4-BE49-F238E27FC236}">
                <a16:creationId xmlns:a16="http://schemas.microsoft.com/office/drawing/2014/main" id="{30BC8B36-431E-4544-BE17-FEC68E5F74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0" name="Date Placeholder 3">
            <a:extLst>
              <a:ext uri="{FF2B5EF4-FFF2-40B4-BE49-F238E27FC236}">
                <a16:creationId xmlns:a16="http://schemas.microsoft.com/office/drawing/2014/main" id="{6098E7A9-A28A-43B1-B5D0-7892A14D33F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43580A3C-98F0-45D9-AE04-BD5CFECF6E7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B1F45DC7-F407-4751-AD7E-915CC6E0136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6398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clsosu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E2118B-E93C-4794-8966-1FFA0140519F}"/>
              </a:ext>
            </a:extLst>
          </p:cNvPr>
          <p:cNvSpPr txBox="1"/>
          <p:nvPr userDrawn="1"/>
        </p:nvSpPr>
        <p:spPr>
          <a:xfrm>
            <a:off x="620362" y="1900383"/>
            <a:ext cx="10968444" cy="2431435"/>
          </a:xfrm>
          <a:prstGeom prst="rect">
            <a:avLst/>
          </a:prstGeom>
          <a:noFill/>
        </p:spPr>
        <p:txBody>
          <a:bodyPr wrap="square" rtlCol="0">
            <a:spAutoFit/>
          </a:bodyPr>
          <a:lstStyle/>
          <a:p>
            <a:pPr algn="ctr"/>
            <a:r>
              <a:rPr lang="en-US" sz="4400" b="1" dirty="0">
                <a:solidFill>
                  <a:srgbClr val="142850"/>
                </a:solidFill>
                <a:latin typeface="Raleway Black" pitchFamily="2" charset="0"/>
              </a:rPr>
              <a:t>Disclosure</a:t>
            </a:r>
          </a:p>
          <a:p>
            <a:pPr algn="ctr"/>
            <a:endParaRPr lang="en-US" sz="1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909E"/>
                </a:solidFill>
                <a:latin typeface="Raleway" panose="020B0003030101060003" pitchFamily="34" charset="0"/>
              </a:rPr>
              <a:t>MI-CCSI, or the presenter, does not have any financial interest, relationships, or other potential conflicts, with respect to the material which will be covered in this presentation. </a:t>
            </a:r>
          </a:p>
          <a:p>
            <a:endParaRPr lang="en-US" sz="1800" dirty="0"/>
          </a:p>
        </p:txBody>
      </p:sp>
      <p:pic>
        <p:nvPicPr>
          <p:cNvPr id="10" name="Picture 9" descr="Logo, company name&#10;&#10;Description automatically generated">
            <a:extLst>
              <a:ext uri="{FF2B5EF4-FFF2-40B4-BE49-F238E27FC236}">
                <a16:creationId xmlns:a16="http://schemas.microsoft.com/office/drawing/2014/main" id="{B94A0493-60A2-4539-946C-CACA1412C8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8" name="Date Placeholder 3">
            <a:extLst>
              <a:ext uri="{FF2B5EF4-FFF2-40B4-BE49-F238E27FC236}">
                <a16:creationId xmlns:a16="http://schemas.microsoft.com/office/drawing/2014/main" id="{26E29646-362E-4854-845D-83D0C50FD88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7775CB0F-1AF3-4716-9E42-97675F8A34D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6DDF6D7D-D20F-453D-AA0A-2B53ABAE0E4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4016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2 subject">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EEADE0-02B4-4F13-B754-728442F049DD}"/>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pic>
        <p:nvPicPr>
          <p:cNvPr id="20" name="Picture 19" descr="Logo, company name&#10;&#10;Description automatically generated">
            <a:extLst>
              <a:ext uri="{FF2B5EF4-FFF2-40B4-BE49-F238E27FC236}">
                <a16:creationId xmlns:a16="http://schemas.microsoft.com/office/drawing/2014/main" id="{322E5D19-9FA3-4F29-8044-6F37E2F48F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1" name="TextBox 20">
            <a:extLst>
              <a:ext uri="{FF2B5EF4-FFF2-40B4-BE49-F238E27FC236}">
                <a16:creationId xmlns:a16="http://schemas.microsoft.com/office/drawing/2014/main" id="{8E56E212-5E90-46AD-A90C-C1125C72A8B2}"/>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14F2B55-599F-4DAE-A728-4B4F56AD0722}"/>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53BE51D0-F560-4622-AFF3-BE8858C8B60D}"/>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C3D253D-C740-4956-AB0C-95548A65B878}"/>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28" name="Text Placeholder 1">
            <a:extLst>
              <a:ext uri="{FF2B5EF4-FFF2-40B4-BE49-F238E27FC236}">
                <a16:creationId xmlns:a16="http://schemas.microsoft.com/office/drawing/2014/main" id="{F982E2CE-04E1-4309-92AA-F3DE2CA44D98}"/>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9" name="Text Placeholder 1">
            <a:extLst>
              <a:ext uri="{FF2B5EF4-FFF2-40B4-BE49-F238E27FC236}">
                <a16:creationId xmlns:a16="http://schemas.microsoft.com/office/drawing/2014/main" id="{93AB0733-0D2C-4615-939D-0FAB9129CF2E}"/>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13" name="Date Placeholder 3">
            <a:extLst>
              <a:ext uri="{FF2B5EF4-FFF2-40B4-BE49-F238E27FC236}">
                <a16:creationId xmlns:a16="http://schemas.microsoft.com/office/drawing/2014/main" id="{A9C1FAFF-82C9-4E4E-8FDF-D88BC42D095A}"/>
              </a:ext>
            </a:extLst>
          </p:cNvPr>
          <p:cNvSpPr>
            <a:spLocks noGrp="1"/>
          </p:cNvSpPr>
          <p:nvPr>
            <p:ph type="dt" sz="half" idx="14"/>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B84BEE34-8667-4EAE-A559-970E6667DFE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ADD912B0-1356-44E1-8060-FFE8AD8FB60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84322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 - 3 subject">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EEADE0-02B4-4F13-B754-728442F049DD}"/>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pic>
        <p:nvPicPr>
          <p:cNvPr id="20" name="Picture 19" descr="Logo, company name&#10;&#10;Description automatically generated">
            <a:extLst>
              <a:ext uri="{FF2B5EF4-FFF2-40B4-BE49-F238E27FC236}">
                <a16:creationId xmlns:a16="http://schemas.microsoft.com/office/drawing/2014/main" id="{322E5D19-9FA3-4F29-8044-6F37E2F48F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1" name="TextBox 20">
            <a:extLst>
              <a:ext uri="{FF2B5EF4-FFF2-40B4-BE49-F238E27FC236}">
                <a16:creationId xmlns:a16="http://schemas.microsoft.com/office/drawing/2014/main" id="{8E56E212-5E90-46AD-A90C-C1125C72A8B2}"/>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14F2B55-599F-4DAE-A728-4B4F56AD0722}"/>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53BE51D0-F560-4622-AFF3-BE8858C8B60D}"/>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C3D253D-C740-4956-AB0C-95548A65B878}"/>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85DFCB6E-7CFB-4BC6-9EAF-9768ED9EDED1}"/>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CF28D42-19D9-4EC6-A1D5-65586C89FE5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28" name="Text Placeholder 1">
            <a:extLst>
              <a:ext uri="{FF2B5EF4-FFF2-40B4-BE49-F238E27FC236}">
                <a16:creationId xmlns:a16="http://schemas.microsoft.com/office/drawing/2014/main" id="{F982E2CE-04E1-4309-92AA-F3DE2CA44D98}"/>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9" name="Text Placeholder 1">
            <a:extLst>
              <a:ext uri="{FF2B5EF4-FFF2-40B4-BE49-F238E27FC236}">
                <a16:creationId xmlns:a16="http://schemas.microsoft.com/office/drawing/2014/main" id="{93AB0733-0D2C-4615-939D-0FAB9129CF2E}"/>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46E3BC4B-41F6-40E7-9012-C05A2CD34C93}"/>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18" name="Date Placeholder 3">
            <a:extLst>
              <a:ext uri="{FF2B5EF4-FFF2-40B4-BE49-F238E27FC236}">
                <a16:creationId xmlns:a16="http://schemas.microsoft.com/office/drawing/2014/main" id="{965F4EC9-49B6-418B-9C9D-4577FEB86AE0}"/>
              </a:ext>
            </a:extLst>
          </p:cNvPr>
          <p:cNvSpPr>
            <a:spLocks noGrp="1"/>
          </p:cNvSpPr>
          <p:nvPr>
            <p:ph type="dt" sz="half" idx="15"/>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30" name="Slide Number Placeholder 5">
            <a:extLst>
              <a:ext uri="{FF2B5EF4-FFF2-40B4-BE49-F238E27FC236}">
                <a16:creationId xmlns:a16="http://schemas.microsoft.com/office/drawing/2014/main" id="{06AE62F5-BDAC-4563-B6F0-AC66BFF35FC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31" name="Footer Placeholder 4">
            <a:extLst>
              <a:ext uri="{FF2B5EF4-FFF2-40B4-BE49-F238E27FC236}">
                <a16:creationId xmlns:a16="http://schemas.microsoft.com/office/drawing/2014/main" id="{0BDFCEC3-58FB-4EE3-B16B-E29A416C07C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66175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4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9" y="3474701"/>
            <a:ext cx="6353445"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92"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41" y="3582711"/>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3" name="Picture 22" descr="Logo, company name&#10;&#10;Description automatically generated">
            <a:extLst>
              <a:ext uri="{FF2B5EF4-FFF2-40B4-BE49-F238E27FC236}">
                <a16:creationId xmlns:a16="http://schemas.microsoft.com/office/drawing/2014/main" id="{82505439-7214-4DCE-871B-FC5709618A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1" name="TextBox 20">
            <a:extLst>
              <a:ext uri="{FF2B5EF4-FFF2-40B4-BE49-F238E27FC236}">
                <a16:creationId xmlns:a16="http://schemas.microsoft.com/office/drawing/2014/main" id="{68B9D855-3AD1-496C-AF78-C2D7746C8386}"/>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19" name="Date Placeholder 3">
            <a:extLst>
              <a:ext uri="{FF2B5EF4-FFF2-40B4-BE49-F238E27FC236}">
                <a16:creationId xmlns:a16="http://schemas.microsoft.com/office/drawing/2014/main" id="{CCA837CA-A883-4ACD-854C-7AA3A1ABCDC1}"/>
              </a:ext>
            </a:extLst>
          </p:cNvPr>
          <p:cNvSpPr>
            <a:spLocks noGrp="1"/>
          </p:cNvSpPr>
          <p:nvPr>
            <p:ph type="dt" sz="half" idx="16"/>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5" name="Slide Number Placeholder 5">
            <a:extLst>
              <a:ext uri="{FF2B5EF4-FFF2-40B4-BE49-F238E27FC236}">
                <a16:creationId xmlns:a16="http://schemas.microsoft.com/office/drawing/2014/main" id="{E13EE0B5-A291-4507-A41A-796BA39F543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6" name="Footer Placeholder 4">
            <a:extLst>
              <a:ext uri="{FF2B5EF4-FFF2-40B4-BE49-F238E27FC236}">
                <a16:creationId xmlns:a16="http://schemas.microsoft.com/office/drawing/2014/main" id="{D4D049BB-5714-492F-8302-FBEB26548D3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6908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 5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12550" y="1614690"/>
            <a:ext cx="6367671"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25875" y="2225022"/>
            <a:ext cx="6353452"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25878" y="2851832"/>
            <a:ext cx="6353448"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25877" y="3474701"/>
            <a:ext cx="6353448"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25877" y="4097570"/>
            <a:ext cx="6353447"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4" y="171401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4" y="2308328"/>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38" y="2951999"/>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38" y="3582711"/>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44638" y="419866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6" name="Picture 25" descr="Logo, company name&#10;&#10;Description automatically generated">
            <a:extLst>
              <a:ext uri="{FF2B5EF4-FFF2-40B4-BE49-F238E27FC236}">
                <a16:creationId xmlns:a16="http://schemas.microsoft.com/office/drawing/2014/main" id="{FA5FDA14-9486-4ECE-8413-10E9413031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4" name="TextBox 23">
            <a:extLst>
              <a:ext uri="{FF2B5EF4-FFF2-40B4-BE49-F238E27FC236}">
                <a16:creationId xmlns:a16="http://schemas.microsoft.com/office/drawing/2014/main" id="{EFC2D627-9842-4C10-A81D-CF2530F3FE60}"/>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22" name="Date Placeholder 3">
            <a:extLst>
              <a:ext uri="{FF2B5EF4-FFF2-40B4-BE49-F238E27FC236}">
                <a16:creationId xmlns:a16="http://schemas.microsoft.com/office/drawing/2014/main" id="{8D6DFB40-AC2D-40DB-8203-76D9C3CE70F9}"/>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8" name="Slide Number Placeholder 5">
            <a:extLst>
              <a:ext uri="{FF2B5EF4-FFF2-40B4-BE49-F238E27FC236}">
                <a16:creationId xmlns:a16="http://schemas.microsoft.com/office/drawing/2014/main" id="{FF9EAEF3-56FE-4A94-83A3-C3EC0B8D8AA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9" name="Footer Placeholder 4">
            <a:extLst>
              <a:ext uri="{FF2B5EF4-FFF2-40B4-BE49-F238E27FC236}">
                <a16:creationId xmlns:a16="http://schemas.microsoft.com/office/drawing/2014/main" id="{DA872C2B-AC81-4402-9711-CA09C5B7C5A9}"/>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092662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 6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23560" y="1614690"/>
            <a:ext cx="6356662"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36858" y="2225022"/>
            <a:ext cx="6342469"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36862" y="2851832"/>
            <a:ext cx="6342464"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36861" y="3474701"/>
            <a:ext cx="6342464"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36864" y="4097570"/>
            <a:ext cx="6342461"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62415" y="171401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75115" y="230832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67939" y="2951999"/>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55239" y="3582711"/>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55239" y="419866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FBCC8345-28C6-4E8A-B340-77B55707A649}"/>
              </a:ext>
            </a:extLst>
          </p:cNvPr>
          <p:cNvSpPr txBox="1"/>
          <p:nvPr userDrawn="1"/>
        </p:nvSpPr>
        <p:spPr>
          <a:xfrm>
            <a:off x="5224165" y="4727272"/>
            <a:ext cx="6342461" cy="523220"/>
          </a:xfrm>
          <a:prstGeom prst="rect">
            <a:avLst/>
          </a:prstGeom>
          <a:solidFill>
            <a:srgbClr val="1BA0BB"/>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341FBD-7961-47B1-9E7B-D017FA6E0D5E}"/>
              </a:ext>
            </a:extLst>
          </p:cNvPr>
          <p:cNvSpPr/>
          <p:nvPr userDrawn="1"/>
        </p:nvSpPr>
        <p:spPr>
          <a:xfrm>
            <a:off x="4265789" y="4727273"/>
            <a:ext cx="851191" cy="523223"/>
          </a:xfrm>
          <a:prstGeom prst="rect">
            <a:avLst/>
          </a:prstGeom>
          <a:solidFill>
            <a:srgbClr val="1B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6</a:t>
            </a:r>
          </a:p>
        </p:txBody>
      </p:sp>
      <p:sp>
        <p:nvSpPr>
          <p:cNvPr id="24" name="Text Placeholder 1">
            <a:extLst>
              <a:ext uri="{FF2B5EF4-FFF2-40B4-BE49-F238E27FC236}">
                <a16:creationId xmlns:a16="http://schemas.microsoft.com/office/drawing/2014/main" id="{AA121C9A-4238-47DC-9A7A-15C95D579118}"/>
              </a:ext>
            </a:extLst>
          </p:cNvPr>
          <p:cNvSpPr>
            <a:spLocks noGrp="1"/>
          </p:cNvSpPr>
          <p:nvPr>
            <p:ph type="body" sz="half" idx="17" hasCustomPrompt="1"/>
          </p:nvPr>
        </p:nvSpPr>
        <p:spPr>
          <a:xfrm>
            <a:off x="5242540" y="482836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9" name="Picture 28" descr="Logo, company name&#10;&#10;Description automatically generated">
            <a:extLst>
              <a:ext uri="{FF2B5EF4-FFF2-40B4-BE49-F238E27FC236}">
                <a16:creationId xmlns:a16="http://schemas.microsoft.com/office/drawing/2014/main" id="{2D9F0789-652C-485B-87C5-CA6C03A64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7" name="TextBox 26">
            <a:extLst>
              <a:ext uri="{FF2B5EF4-FFF2-40B4-BE49-F238E27FC236}">
                <a16:creationId xmlns:a16="http://schemas.microsoft.com/office/drawing/2014/main" id="{E38F6A72-1D98-4EA3-AEB3-BAC40242E42C}"/>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25" name="Date Placeholder 3">
            <a:extLst>
              <a:ext uri="{FF2B5EF4-FFF2-40B4-BE49-F238E27FC236}">
                <a16:creationId xmlns:a16="http://schemas.microsoft.com/office/drawing/2014/main" id="{D4D1D007-886B-43D7-8A86-38E50135458A}"/>
              </a:ext>
            </a:extLst>
          </p:cNvPr>
          <p:cNvSpPr>
            <a:spLocks noGrp="1"/>
          </p:cNvSpPr>
          <p:nvPr>
            <p:ph type="dt" sz="half" idx="18"/>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36" name="Slide Number Placeholder 5">
            <a:extLst>
              <a:ext uri="{FF2B5EF4-FFF2-40B4-BE49-F238E27FC236}">
                <a16:creationId xmlns:a16="http://schemas.microsoft.com/office/drawing/2014/main" id="{43C56940-C4D3-4781-BA54-00B1C752454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37" name="Footer Placeholder 4">
            <a:extLst>
              <a:ext uri="{FF2B5EF4-FFF2-40B4-BE49-F238E27FC236}">
                <a16:creationId xmlns:a16="http://schemas.microsoft.com/office/drawing/2014/main" id="{BDEEDD46-67C5-48CE-942D-6BDADCA78A5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354709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 7 subjec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userDrawn="1"/>
        </p:nvSpPr>
        <p:spPr>
          <a:xfrm>
            <a:off x="5223560" y="1614690"/>
            <a:ext cx="6356662" cy="523220"/>
          </a:xfrm>
          <a:prstGeom prst="rect">
            <a:avLst/>
          </a:prstGeom>
          <a:solidFill>
            <a:srgbClr val="00909E"/>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userDrawn="1"/>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userDrawn="1"/>
        </p:nvSpPr>
        <p:spPr>
          <a:xfrm>
            <a:off x="5236858" y="2225022"/>
            <a:ext cx="6342469" cy="523220"/>
          </a:xfrm>
          <a:prstGeom prst="rect">
            <a:avLst/>
          </a:prstGeom>
          <a:solidFill>
            <a:srgbClr val="28C1E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userDrawn="1"/>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userDrawn="1"/>
        </p:nvSpPr>
        <p:spPr>
          <a:xfrm>
            <a:off x="5236862" y="2851832"/>
            <a:ext cx="6342464" cy="523220"/>
          </a:xfrm>
          <a:prstGeom prst="rect">
            <a:avLst/>
          </a:prstGeom>
          <a:solidFill>
            <a:srgbClr val="0F4C75"/>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userDrawn="1"/>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userDrawn="1"/>
        </p:nvSpPr>
        <p:spPr>
          <a:xfrm>
            <a:off x="5236861" y="3474701"/>
            <a:ext cx="6342464" cy="523220"/>
          </a:xfrm>
          <a:prstGeom prst="rect">
            <a:avLst/>
          </a:prstGeom>
          <a:solidFill>
            <a:srgbClr val="135D7A"/>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userDrawn="1"/>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userDrawn="1"/>
        </p:nvSpPr>
        <p:spPr>
          <a:xfrm>
            <a:off x="5236864" y="4097570"/>
            <a:ext cx="6342461" cy="523220"/>
          </a:xfrm>
          <a:prstGeom prst="rect">
            <a:avLst/>
          </a:prstGeom>
          <a:solidFill>
            <a:srgbClr val="142850"/>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userDrawn="1"/>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62415" y="171401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75115" y="230832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67939" y="2951999"/>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55239" y="3582711"/>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55239" y="419866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FBCC8345-28C6-4E8A-B340-77B55707A649}"/>
              </a:ext>
            </a:extLst>
          </p:cNvPr>
          <p:cNvSpPr txBox="1"/>
          <p:nvPr userDrawn="1"/>
        </p:nvSpPr>
        <p:spPr>
          <a:xfrm>
            <a:off x="5224165" y="4727272"/>
            <a:ext cx="6342461" cy="523220"/>
          </a:xfrm>
          <a:prstGeom prst="rect">
            <a:avLst/>
          </a:prstGeom>
          <a:solidFill>
            <a:srgbClr val="1BA0BB"/>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341FBD-7961-47B1-9E7B-D017FA6E0D5E}"/>
              </a:ext>
            </a:extLst>
          </p:cNvPr>
          <p:cNvSpPr/>
          <p:nvPr userDrawn="1"/>
        </p:nvSpPr>
        <p:spPr>
          <a:xfrm>
            <a:off x="4265789" y="4727273"/>
            <a:ext cx="851191" cy="523223"/>
          </a:xfrm>
          <a:prstGeom prst="rect">
            <a:avLst/>
          </a:prstGeom>
          <a:solidFill>
            <a:srgbClr val="1B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6</a:t>
            </a:r>
          </a:p>
        </p:txBody>
      </p:sp>
      <p:sp>
        <p:nvSpPr>
          <p:cNvPr id="24" name="Text Placeholder 1">
            <a:extLst>
              <a:ext uri="{FF2B5EF4-FFF2-40B4-BE49-F238E27FC236}">
                <a16:creationId xmlns:a16="http://schemas.microsoft.com/office/drawing/2014/main" id="{AA121C9A-4238-47DC-9A7A-15C95D579118}"/>
              </a:ext>
            </a:extLst>
          </p:cNvPr>
          <p:cNvSpPr>
            <a:spLocks noGrp="1"/>
          </p:cNvSpPr>
          <p:nvPr>
            <p:ph type="body" sz="half" idx="17" hasCustomPrompt="1"/>
          </p:nvPr>
        </p:nvSpPr>
        <p:spPr>
          <a:xfrm>
            <a:off x="5242540" y="482836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pic>
        <p:nvPicPr>
          <p:cNvPr id="29" name="Picture 28" descr="Logo, company name&#10;&#10;Description automatically generated">
            <a:extLst>
              <a:ext uri="{FF2B5EF4-FFF2-40B4-BE49-F238E27FC236}">
                <a16:creationId xmlns:a16="http://schemas.microsoft.com/office/drawing/2014/main" id="{2D9F0789-652C-485B-87C5-CA6C03A64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7" name="TextBox 26">
            <a:extLst>
              <a:ext uri="{FF2B5EF4-FFF2-40B4-BE49-F238E27FC236}">
                <a16:creationId xmlns:a16="http://schemas.microsoft.com/office/drawing/2014/main" id="{E38F6A72-1D98-4EA3-AEB3-BAC40242E42C}"/>
              </a:ext>
            </a:extLst>
          </p:cNvPr>
          <p:cNvSpPr txBox="1"/>
          <p:nvPr userDrawn="1"/>
        </p:nvSpPr>
        <p:spPr>
          <a:xfrm>
            <a:off x="714365" y="1040477"/>
            <a:ext cx="3448071" cy="769441"/>
          </a:xfrm>
          <a:prstGeom prst="rect">
            <a:avLst/>
          </a:prstGeom>
          <a:noFill/>
        </p:spPr>
        <p:txBody>
          <a:bodyPr wrap="square" rtlCol="0">
            <a:spAutoFit/>
          </a:bodyPr>
          <a:lstStyle/>
          <a:p>
            <a:r>
              <a:rPr lang="en-US" sz="4400" b="1" dirty="0">
                <a:solidFill>
                  <a:srgbClr val="135D7A"/>
                </a:solidFill>
                <a:latin typeface="Horizon"/>
              </a:rPr>
              <a:t>AGENDA</a:t>
            </a:r>
          </a:p>
        </p:txBody>
      </p:sp>
      <p:sp>
        <p:nvSpPr>
          <p:cNvPr id="25" name="TextBox 24">
            <a:extLst>
              <a:ext uri="{FF2B5EF4-FFF2-40B4-BE49-F238E27FC236}">
                <a16:creationId xmlns:a16="http://schemas.microsoft.com/office/drawing/2014/main" id="{6292E40C-3EE2-42FD-8AC6-557CADC470F7}"/>
              </a:ext>
            </a:extLst>
          </p:cNvPr>
          <p:cNvSpPr txBox="1"/>
          <p:nvPr userDrawn="1"/>
        </p:nvSpPr>
        <p:spPr>
          <a:xfrm>
            <a:off x="5223560" y="5357768"/>
            <a:ext cx="6342461" cy="523220"/>
          </a:xfrm>
          <a:prstGeom prst="rect">
            <a:avLst/>
          </a:prstGeom>
          <a:solidFill>
            <a:srgbClr val="005E68"/>
          </a:solidFill>
        </p:spPr>
        <p:txBody>
          <a:bodyPr wrap="square" tIns="91440" bIns="91440" rtlCol="0">
            <a:spAutoFit/>
          </a:bodyPr>
          <a:lstStyle/>
          <a:p>
            <a:endParaRPr lang="en-US" sz="2200"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85EF46E5-8ECB-4FD9-8CE1-BB3000D5C792}"/>
              </a:ext>
            </a:extLst>
          </p:cNvPr>
          <p:cNvSpPr/>
          <p:nvPr userDrawn="1"/>
        </p:nvSpPr>
        <p:spPr>
          <a:xfrm>
            <a:off x="4265184" y="5357769"/>
            <a:ext cx="851191" cy="523223"/>
          </a:xfrm>
          <a:prstGeom prst="rect">
            <a:avLst/>
          </a:prstGeom>
          <a:solidFill>
            <a:srgbClr val="00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7</a:t>
            </a:r>
          </a:p>
        </p:txBody>
      </p:sp>
      <p:sp>
        <p:nvSpPr>
          <p:cNvPr id="37" name="Text Placeholder 1">
            <a:extLst>
              <a:ext uri="{FF2B5EF4-FFF2-40B4-BE49-F238E27FC236}">
                <a16:creationId xmlns:a16="http://schemas.microsoft.com/office/drawing/2014/main" id="{24037D17-C28E-4720-8BDD-40CA21D29296}"/>
              </a:ext>
            </a:extLst>
          </p:cNvPr>
          <p:cNvSpPr>
            <a:spLocks noGrp="1"/>
          </p:cNvSpPr>
          <p:nvPr>
            <p:ph type="body" sz="half" idx="19" hasCustomPrompt="1"/>
          </p:nvPr>
        </p:nvSpPr>
        <p:spPr>
          <a:xfrm>
            <a:off x="5241935" y="5458864"/>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8" name="Date Placeholder 3">
            <a:extLst>
              <a:ext uri="{FF2B5EF4-FFF2-40B4-BE49-F238E27FC236}">
                <a16:creationId xmlns:a16="http://schemas.microsoft.com/office/drawing/2014/main" id="{265EC01D-C14D-4508-98F7-652EAB2D1D97}"/>
              </a:ext>
            </a:extLst>
          </p:cNvPr>
          <p:cNvSpPr>
            <a:spLocks noGrp="1"/>
          </p:cNvSpPr>
          <p:nvPr>
            <p:ph type="dt" sz="half" idx="20"/>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39" name="Slide Number Placeholder 5">
            <a:extLst>
              <a:ext uri="{FF2B5EF4-FFF2-40B4-BE49-F238E27FC236}">
                <a16:creationId xmlns:a16="http://schemas.microsoft.com/office/drawing/2014/main" id="{40A449C7-E761-44B7-A368-E4C497820AB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40" name="Footer Placeholder 4">
            <a:extLst>
              <a:ext uri="{FF2B5EF4-FFF2-40B4-BE49-F238E27FC236}">
                <a16:creationId xmlns:a16="http://schemas.microsoft.com/office/drawing/2014/main" id="{3E1E215E-9477-44E9-934D-EC1479714F6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07322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540FFC-B72E-4ABF-A1B8-961CE0A97F23}"/>
              </a:ext>
            </a:extLst>
          </p:cNvPr>
          <p:cNvSpPr txBox="1"/>
          <p:nvPr userDrawn="1"/>
        </p:nvSpPr>
        <p:spPr>
          <a:xfrm>
            <a:off x="270467" y="307778"/>
            <a:ext cx="11121225" cy="461665"/>
          </a:xfrm>
          <a:prstGeom prst="rect">
            <a:avLst/>
          </a:prstGeom>
          <a:noFill/>
        </p:spPr>
        <p:txBody>
          <a:bodyPr wrap="square" rtlCol="0">
            <a:spAutoFit/>
          </a:bodyPr>
          <a:lstStyle/>
          <a:p>
            <a:r>
              <a:rPr lang="en-US" sz="2400" dirty="0">
                <a:solidFill>
                  <a:srgbClr val="135D7A"/>
                </a:solidFill>
                <a:latin typeface="Railway" panose="02000506040000020004" pitchFamily="50" charset="0"/>
              </a:rPr>
              <a:t>Branding Guidelines:</a:t>
            </a:r>
          </a:p>
        </p:txBody>
      </p:sp>
      <p:sp>
        <p:nvSpPr>
          <p:cNvPr id="9" name="TextBox 8">
            <a:extLst>
              <a:ext uri="{FF2B5EF4-FFF2-40B4-BE49-F238E27FC236}">
                <a16:creationId xmlns:a16="http://schemas.microsoft.com/office/drawing/2014/main" id="{4107AD21-F629-4953-99E9-78E0A17D1B35}"/>
              </a:ext>
            </a:extLst>
          </p:cNvPr>
          <p:cNvSpPr txBox="1"/>
          <p:nvPr userDrawn="1"/>
        </p:nvSpPr>
        <p:spPr>
          <a:xfrm>
            <a:off x="401102" y="738309"/>
            <a:ext cx="11355469" cy="4985980"/>
          </a:xfrm>
          <a:prstGeom prst="rect">
            <a:avLst/>
          </a:prstGeom>
          <a:noFill/>
        </p:spPr>
        <p:txBody>
          <a:bodyPr wrap="square" rtlCol="0">
            <a:spAutoFit/>
          </a:bodyPr>
          <a:lstStyle/>
          <a:p>
            <a:r>
              <a:rPr lang="en-US" sz="1200" b="1" u="sng" dirty="0">
                <a:latin typeface="Railway" panose="02000506040000020004" pitchFamily="50" charset="0"/>
              </a:rPr>
              <a:t>Approved Fonts</a:t>
            </a:r>
            <a:r>
              <a:rPr lang="en-US" sz="1200" b="1" dirty="0">
                <a:latin typeface="Railway" panose="02000506040000020004" pitchFamily="50" charset="0"/>
              </a:rPr>
              <a:t>:</a:t>
            </a:r>
          </a:p>
          <a:p>
            <a:r>
              <a:rPr lang="en-US" sz="1050" dirty="0">
                <a:latin typeface="Railway" panose="02000506040000020004" pitchFamily="50" charset="0"/>
              </a:rPr>
              <a:t>For consistency and readability of slides all headers should line up when transitioning between slides and have the same font selection and size (minimum font size 28).  It is a good practice to have no more than three fonts on one slide (minimum font size 18).</a:t>
            </a:r>
          </a:p>
          <a:p>
            <a:endParaRPr lang="en-US" sz="1050" dirty="0">
              <a:latin typeface="Railway" panose="02000506040000020004" pitchFamily="50" charset="0"/>
            </a:endParaRPr>
          </a:p>
          <a:p>
            <a:r>
              <a:rPr lang="en-US" sz="1050" dirty="0">
                <a:latin typeface="Railway" panose="02000506040000020004" pitchFamily="50" charset="0"/>
              </a:rPr>
              <a:t>Primary Main Header Font – HORIZON </a:t>
            </a:r>
          </a:p>
          <a:p>
            <a:r>
              <a:rPr lang="en-US" sz="1050" dirty="0">
                <a:latin typeface="Railway" panose="02000506040000020004" pitchFamily="50" charset="0"/>
              </a:rPr>
              <a:t>Secondary Main Header Font – Railway</a:t>
            </a:r>
          </a:p>
          <a:p>
            <a:r>
              <a:rPr lang="en-US" sz="1050" dirty="0">
                <a:latin typeface="Railway" panose="02000506040000020004" pitchFamily="50" charset="0"/>
              </a:rPr>
              <a:t>Sub-Header Font – Railway (may use standard, thin, or heavy font as appropriate)</a:t>
            </a:r>
          </a:p>
          <a:p>
            <a:endParaRPr lang="en-US" sz="1050" dirty="0">
              <a:latin typeface="Railway" panose="02000506040000020004" pitchFamily="50" charset="0"/>
            </a:endParaRPr>
          </a:p>
          <a:p>
            <a:r>
              <a:rPr lang="en-US" sz="1050" dirty="0">
                <a:latin typeface="Railway" panose="02000506040000020004" pitchFamily="50" charset="0"/>
              </a:rPr>
              <a:t>Body/Message Font – should be consistent across all slides.  Calibri font in black (minimum font size 18) is a optimum font to coordinate with approved header font.</a:t>
            </a:r>
          </a:p>
          <a:p>
            <a:endParaRPr lang="en-US" sz="1050" dirty="0">
              <a:latin typeface="Railway" panose="02000506040000020004" pitchFamily="50" charset="0"/>
            </a:endParaRPr>
          </a:p>
          <a:p>
            <a:r>
              <a:rPr lang="en-US" sz="1050" dirty="0">
                <a:latin typeface="Railway" panose="02000506040000020004" pitchFamily="50" charset="0"/>
              </a:rPr>
              <a:t>Remember, the 7 x 7 slide presentation rules: </a:t>
            </a:r>
          </a:p>
          <a:p>
            <a:pPr marL="171450" indent="-171450">
              <a:buFont typeface="Arial" panose="020B0604020202020204" pitchFamily="34" charset="0"/>
              <a:buChar char="•"/>
            </a:pPr>
            <a:r>
              <a:rPr lang="en-US" sz="1050" dirty="0">
                <a:latin typeface="Railway" panose="02000506040000020004" pitchFamily="50" charset="0"/>
              </a:rPr>
              <a:t>No more than 7 lines per slide is optimum</a:t>
            </a:r>
          </a:p>
          <a:p>
            <a:pPr marL="171450" indent="-171450">
              <a:buFont typeface="Arial" panose="020B0604020202020204" pitchFamily="34" charset="0"/>
              <a:buChar char="•"/>
            </a:pPr>
            <a:r>
              <a:rPr lang="en-US" sz="1050" dirty="0">
                <a:latin typeface="Railway" panose="02000506040000020004" pitchFamily="50" charset="0"/>
              </a:rPr>
              <a:t>No more than 7 words per bullet when displaying a list.</a:t>
            </a:r>
          </a:p>
          <a:p>
            <a:endParaRPr lang="en-US" sz="1200" dirty="0">
              <a:latin typeface="Railway" panose="02000506040000020004" pitchFamily="50" charset="0"/>
            </a:endParaRPr>
          </a:p>
          <a:p>
            <a:r>
              <a:rPr lang="en-US" sz="1200" b="1" u="sng" dirty="0">
                <a:latin typeface="Railway" panose="02000506040000020004" pitchFamily="50" charset="0"/>
              </a:rPr>
              <a:t>Charts &amp; Tables</a:t>
            </a:r>
            <a:r>
              <a:rPr lang="en-US" sz="1200" dirty="0">
                <a:latin typeface="Railway" panose="02000506040000020004" pitchFamily="50" charset="0"/>
              </a:rPr>
              <a:t>:</a:t>
            </a:r>
          </a:p>
          <a:p>
            <a:r>
              <a:rPr lang="en-US" sz="1000" dirty="0">
                <a:latin typeface="Railway" panose="02000506040000020004" pitchFamily="50" charset="0"/>
              </a:rPr>
              <a:t>When adding an charts or tables to slides a best practice is to center-align and ensure that all charts and/or tables align at the top from page to page so as not to distract from your message.</a:t>
            </a:r>
          </a:p>
          <a:p>
            <a:endParaRPr lang="en-US" sz="1200" dirty="0">
              <a:latin typeface="Railway" panose="02000506040000020004" pitchFamily="50" charset="0"/>
            </a:endParaRPr>
          </a:p>
          <a:p>
            <a:r>
              <a:rPr lang="en-US" sz="1200" b="1" u="sng" dirty="0">
                <a:latin typeface="Railway" panose="02000506040000020004" pitchFamily="50" charset="0"/>
              </a:rPr>
              <a:t>Primary Approved Colors</a:t>
            </a:r>
            <a:r>
              <a:rPr lang="en-US" sz="1200" dirty="0">
                <a:latin typeface="Railway" panose="02000506040000020004" pitchFamily="50" charset="0"/>
              </a:rPr>
              <a:t>:</a:t>
            </a:r>
          </a:p>
          <a:p>
            <a:r>
              <a:rPr lang="en-US" sz="1200" dirty="0">
                <a:latin typeface="Railway" panose="02000506040000020004" pitchFamily="50" charset="0"/>
              </a:rPr>
              <a:t>  </a:t>
            </a:r>
            <a:r>
              <a:rPr lang="en-US" sz="1000" dirty="0">
                <a:latin typeface="Railway" panose="02000506040000020004" pitchFamily="50" charset="0"/>
              </a:rPr>
              <a:t>Hex Code #135d7a	</a:t>
            </a:r>
            <a:r>
              <a:rPr lang="en-US" sz="1000" dirty="0" err="1">
                <a:latin typeface="Railway" panose="02000506040000020004" pitchFamily="50" charset="0"/>
              </a:rPr>
              <a:t>Chathams</a:t>
            </a:r>
            <a:r>
              <a:rPr lang="en-US" sz="1000" dirty="0">
                <a:latin typeface="Railway" panose="02000506040000020004" pitchFamily="50" charset="0"/>
              </a:rPr>
              <a:t> Blue</a:t>
            </a:r>
          </a:p>
          <a:p>
            <a:r>
              <a:rPr lang="en-US" sz="1000" dirty="0">
                <a:latin typeface="Railway" panose="02000506040000020004" pitchFamily="50" charset="0"/>
              </a:rPr>
              <a:t>  Hex Code #f4f6fc	Alice Blue</a:t>
            </a:r>
          </a:p>
          <a:p>
            <a:r>
              <a:rPr lang="en-US" sz="1000" dirty="0">
                <a:latin typeface="Railway" panose="02000506040000020004" pitchFamily="50" charset="0"/>
              </a:rPr>
              <a:t>  Hex Code #00909e	Eastern Blue</a:t>
            </a:r>
          </a:p>
          <a:p>
            <a:endParaRPr lang="en-US" sz="1200" dirty="0">
              <a:latin typeface="Railway" panose="02000506040000020004" pitchFamily="50" charset="0"/>
            </a:endParaRPr>
          </a:p>
          <a:p>
            <a:r>
              <a:rPr lang="en-US" sz="1000" dirty="0">
                <a:latin typeface="Railway" panose="02000506040000020004" pitchFamily="50" charset="0"/>
              </a:rPr>
              <a:t>Primary and secondary approved colors should be used for cell colors in headers of charts or any shape graphics inserted in slides.</a:t>
            </a:r>
          </a:p>
          <a:p>
            <a:endParaRPr lang="en-US" sz="1200" dirty="0">
              <a:latin typeface="Railway" panose="02000506040000020004" pitchFamily="50" charset="0"/>
            </a:endParaRPr>
          </a:p>
          <a:p>
            <a:r>
              <a:rPr lang="en-US" sz="1200" b="1" u="sng" dirty="0">
                <a:latin typeface="Railway" panose="02000506040000020004" pitchFamily="50" charset="0"/>
              </a:rPr>
              <a:t>Approved Stock Photos can be located here</a:t>
            </a:r>
            <a:r>
              <a:rPr lang="en-US" sz="1200" dirty="0">
                <a:latin typeface="Railway" panose="02000506040000020004" pitchFamily="50" charset="0"/>
              </a:rPr>
              <a:t>: </a:t>
            </a:r>
            <a:r>
              <a:rPr lang="en-US" sz="1000" dirty="0">
                <a:latin typeface="Railway" panose="02000506040000020004" pitchFamily="50" charset="0"/>
                <a:hlinkClick r:id="rId2"/>
              </a:rPr>
              <a:t>https://drive.google.com/drive/folders/1UykmCCvID4IFc-y68fIwW7--4vB-o63K</a:t>
            </a:r>
            <a:endParaRPr lang="en-US" sz="1000" dirty="0">
              <a:latin typeface="Railway" panose="02000506040000020004" pitchFamily="50" charset="0"/>
            </a:endParaRPr>
          </a:p>
          <a:p>
            <a:endParaRPr lang="en-US" sz="1200" dirty="0">
              <a:latin typeface="Railway" panose="02000506040000020004" pitchFamily="50" charset="0"/>
            </a:endParaRPr>
          </a:p>
          <a:p>
            <a:r>
              <a:rPr lang="en-US" sz="1200" b="1" u="sng" dirty="0">
                <a:latin typeface="Railway" panose="02000506040000020004" pitchFamily="50" charset="0"/>
              </a:rPr>
              <a:t>References:</a:t>
            </a:r>
          </a:p>
          <a:p>
            <a:r>
              <a:rPr lang="en-US" sz="1000" b="0" u="none" dirty="0">
                <a:latin typeface="Railway" panose="02000506040000020004" pitchFamily="50" charset="0"/>
              </a:rPr>
              <a:t>Should be created in APA format and displayed on slide with material being referenced in the indicated reference text box.  If no reference on a slide delete reference box.  APA formatting assistance can be located here: </a:t>
            </a:r>
            <a:r>
              <a:rPr lang="en-US" sz="1000" b="0" u="none" dirty="0">
                <a:latin typeface="Railway" panose="02000506040000020004" pitchFamily="50" charset="0"/>
                <a:hlinkClick r:id="rId3"/>
              </a:rPr>
              <a:t>https://www.citationmachine.net/apa/cite-a-book</a:t>
            </a:r>
            <a:r>
              <a:rPr lang="en-US" sz="1000" b="0" u="none" dirty="0">
                <a:latin typeface="Railway" panose="02000506040000020004" pitchFamily="50" charset="0"/>
              </a:rPr>
              <a:t> </a:t>
            </a:r>
            <a:endParaRPr lang="en-US" sz="1000" b="0" u="none" dirty="0"/>
          </a:p>
        </p:txBody>
      </p:sp>
      <p:sp>
        <p:nvSpPr>
          <p:cNvPr id="10" name="TextBox 9">
            <a:extLst>
              <a:ext uri="{FF2B5EF4-FFF2-40B4-BE49-F238E27FC236}">
                <a16:creationId xmlns:a16="http://schemas.microsoft.com/office/drawing/2014/main" id="{8998B8EB-E043-40AB-AB45-F89E4E4A7CE9}"/>
              </a:ext>
            </a:extLst>
          </p:cNvPr>
          <p:cNvSpPr txBox="1"/>
          <p:nvPr userDrawn="1"/>
        </p:nvSpPr>
        <p:spPr>
          <a:xfrm>
            <a:off x="666146" y="6456466"/>
            <a:ext cx="10856181" cy="338554"/>
          </a:xfrm>
          <a:prstGeom prst="rect">
            <a:avLst/>
          </a:prstGeom>
          <a:noFill/>
        </p:spPr>
        <p:txBody>
          <a:bodyPr wrap="square" rtlCol="0">
            <a:spAutoFit/>
          </a:bodyPr>
          <a:lstStyle/>
          <a:p>
            <a:pPr algn="ctr"/>
            <a:r>
              <a:rPr lang="en-US" sz="1600" b="1" i="1" dirty="0">
                <a:solidFill>
                  <a:srgbClr val="FF0000"/>
                </a:solidFill>
                <a:latin typeface="+mn-lt"/>
              </a:rPr>
              <a:t>Informational Slide Only – Please delete prior to publishing final document.</a:t>
            </a:r>
          </a:p>
        </p:txBody>
      </p:sp>
      <p:sp>
        <p:nvSpPr>
          <p:cNvPr id="2" name="TextBox 1">
            <a:extLst>
              <a:ext uri="{FF2B5EF4-FFF2-40B4-BE49-F238E27FC236}">
                <a16:creationId xmlns:a16="http://schemas.microsoft.com/office/drawing/2014/main" id="{C80C9AF5-C35D-41AB-AF11-DA66B5FFBFF8}"/>
              </a:ext>
            </a:extLst>
          </p:cNvPr>
          <p:cNvSpPr txBox="1"/>
          <p:nvPr userDrawn="1"/>
        </p:nvSpPr>
        <p:spPr>
          <a:xfrm>
            <a:off x="3161845" y="3542210"/>
            <a:ext cx="4463332" cy="746358"/>
          </a:xfrm>
          <a:prstGeom prst="rect">
            <a:avLst/>
          </a:prstGeom>
          <a:noFill/>
        </p:spPr>
        <p:txBody>
          <a:bodyPr wrap="square" rtlCol="0">
            <a:spAutoFit/>
          </a:bodyPr>
          <a:lstStyle/>
          <a:p>
            <a:r>
              <a:rPr lang="en-US" sz="1200" b="1" u="sng" dirty="0">
                <a:latin typeface="Railway" panose="02000506040000020004" pitchFamily="50" charset="0"/>
              </a:rPr>
              <a:t>Secondary Approved Colors</a:t>
            </a:r>
            <a:r>
              <a:rPr lang="en-US" sz="1200" dirty="0">
                <a:latin typeface="Railway" panose="02000506040000020004" pitchFamily="50" charset="0"/>
              </a:rPr>
              <a:t>:</a:t>
            </a:r>
          </a:p>
          <a:p>
            <a:r>
              <a:rPr lang="en-US" sz="1050" dirty="0">
                <a:latin typeface="Railway" panose="02000506040000020004" pitchFamily="50" charset="0"/>
              </a:rPr>
              <a:t>  </a:t>
            </a:r>
            <a:r>
              <a:rPr lang="en-US" sz="1000" dirty="0">
                <a:latin typeface="Railway" panose="02000506040000020004" pitchFamily="50" charset="0"/>
              </a:rPr>
              <a:t>Hex Code #28c1e0	</a:t>
            </a:r>
            <a:r>
              <a:rPr lang="en-US" sz="1000" dirty="0" err="1">
                <a:latin typeface="Railway" panose="02000506040000020004" pitchFamily="50" charset="0"/>
              </a:rPr>
              <a:t>Picton</a:t>
            </a:r>
            <a:r>
              <a:rPr lang="en-US" sz="1000" dirty="0">
                <a:latin typeface="Railway" panose="02000506040000020004" pitchFamily="50" charset="0"/>
              </a:rPr>
              <a:t> Blue</a:t>
            </a:r>
          </a:p>
          <a:p>
            <a:r>
              <a:rPr lang="en-US" sz="1000" dirty="0">
                <a:latin typeface="Railway" panose="02000506040000020004" pitchFamily="50" charset="0"/>
              </a:rPr>
              <a:t>  Hex Code #0f4c75	Midnight Blue</a:t>
            </a:r>
          </a:p>
          <a:p>
            <a:r>
              <a:rPr lang="en-US" sz="1000" dirty="0">
                <a:latin typeface="Railway" panose="02000506040000020004" pitchFamily="50" charset="0"/>
              </a:rPr>
              <a:t>  Hex Code #142850	Sapphire</a:t>
            </a:r>
            <a:endParaRPr lang="en-US" sz="900" dirty="0">
              <a:latin typeface="Railway" panose="02000506040000020004" pitchFamily="50" charset="0"/>
            </a:endParaRPr>
          </a:p>
        </p:txBody>
      </p:sp>
      <p:sp>
        <p:nvSpPr>
          <p:cNvPr id="6" name="TextBox 5">
            <a:extLst>
              <a:ext uri="{FF2B5EF4-FFF2-40B4-BE49-F238E27FC236}">
                <a16:creationId xmlns:a16="http://schemas.microsoft.com/office/drawing/2014/main" id="{7FD415D7-0300-4355-B0AA-698FC897A17F}"/>
              </a:ext>
            </a:extLst>
          </p:cNvPr>
          <p:cNvSpPr txBox="1"/>
          <p:nvPr userDrawn="1"/>
        </p:nvSpPr>
        <p:spPr>
          <a:xfrm>
            <a:off x="666146" y="73065"/>
            <a:ext cx="10856181" cy="307777"/>
          </a:xfrm>
          <a:prstGeom prst="rect">
            <a:avLst/>
          </a:prstGeom>
          <a:noFill/>
        </p:spPr>
        <p:txBody>
          <a:bodyPr wrap="square" rtlCol="0">
            <a:spAutoFit/>
          </a:bodyPr>
          <a:lstStyle/>
          <a:p>
            <a:pPr algn="ctr"/>
            <a:r>
              <a:rPr lang="en-US" sz="1400" b="1" i="1" dirty="0">
                <a:solidFill>
                  <a:srgbClr val="FF0000"/>
                </a:solidFill>
                <a:latin typeface="+mn-lt"/>
              </a:rPr>
              <a:t>Informational Slide Only – Please delete prior to publishing final document.</a:t>
            </a:r>
          </a:p>
        </p:txBody>
      </p:sp>
    </p:spTree>
    <p:extLst>
      <p:ext uri="{BB962C8B-B14F-4D97-AF65-F5344CB8AC3E}">
        <p14:creationId xmlns:p14="http://schemas.microsoft.com/office/powerpoint/2010/main" val="3805419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ives - Logo Bullet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hasCustomPrompt="1"/>
          </p:nvPr>
        </p:nvSpPr>
        <p:spPr>
          <a:xfrm>
            <a:off x="818605" y="2532866"/>
            <a:ext cx="10563497" cy="3573737"/>
          </a:xfrm>
          <a:prstGeom prst="rect">
            <a:avLst/>
          </a:prstGeom>
        </p:spPr>
        <p:txBody>
          <a:bodyPr/>
          <a:lstStyle>
            <a:lvl1pPr marL="0" indent="0">
              <a:spcAft>
                <a:spcPts val="600"/>
              </a:spcAft>
              <a:buClr>
                <a:srgbClr val="135D7A"/>
              </a:buClr>
              <a:buSzPct val="125000"/>
              <a:buFontTx/>
              <a:buNone/>
              <a:defRPr sz="2000"/>
            </a:lvl1pPr>
          </a:lstStyle>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pPr marL="457200" marR="0" lvl="0" indent="-457200" algn="l" defTabSz="914400" rtl="0" eaLnBrk="1" fontAlgn="auto" latinLnBrk="0" hangingPunct="1">
              <a:lnSpc>
                <a:spcPct val="90000"/>
              </a:lnSpc>
              <a:spcBef>
                <a:spcPts val="1000"/>
              </a:spcBef>
              <a:spcAft>
                <a:spcPts val="600"/>
              </a:spcAft>
              <a:buClr>
                <a:srgbClr val="135D7A"/>
              </a:buClr>
              <a:buSzPct val="125000"/>
              <a:buFontTx/>
              <a:buBlip>
                <a:blip r:embed="rId2"/>
              </a:buBlip>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a:t>
            </a:r>
          </a:p>
          <a:p>
            <a:endParaRPr lang="en-US" dirty="0"/>
          </a:p>
          <a:p>
            <a:endParaRPr lang="en-US" dirty="0"/>
          </a:p>
        </p:txBody>
      </p:sp>
      <p:sp>
        <p:nvSpPr>
          <p:cNvPr id="5" name="TextBox 4">
            <a:extLst>
              <a:ext uri="{FF2B5EF4-FFF2-40B4-BE49-F238E27FC236}">
                <a16:creationId xmlns:a16="http://schemas.microsoft.com/office/drawing/2014/main" id="{8417F84D-2A4F-4D8B-B886-CDB206793493}"/>
              </a:ext>
            </a:extLst>
          </p:cNvPr>
          <p:cNvSpPr txBox="1"/>
          <p:nvPr userDrawn="1"/>
        </p:nvSpPr>
        <p:spPr>
          <a:xfrm>
            <a:off x="611778" y="996225"/>
            <a:ext cx="10968444" cy="1600438"/>
          </a:xfrm>
          <a:prstGeom prst="rect">
            <a:avLst/>
          </a:prstGeom>
          <a:noFill/>
        </p:spPr>
        <p:txBody>
          <a:bodyPr wrap="square" rtlCol="0">
            <a:spAutoFit/>
          </a:bodyPr>
          <a:lstStyle/>
          <a:p>
            <a:pPr algn="ctr"/>
            <a:r>
              <a:rPr lang="en-US" sz="4400" b="1" dirty="0">
                <a:solidFill>
                  <a:srgbClr val="135D7A"/>
                </a:solidFill>
                <a:latin typeface="Horizon"/>
              </a:rPr>
              <a:t>OBJECTIVES</a:t>
            </a: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909E"/>
                </a:solidFill>
                <a:latin typeface="Raleway" panose="020B0003030101060003" pitchFamily="34" charset="0"/>
              </a:rPr>
              <a:t>At the conclusion of this presentation, the participant will be able to:</a:t>
            </a:r>
          </a:p>
          <a:p>
            <a:endParaRPr lang="en-US" sz="1800" dirty="0"/>
          </a:p>
        </p:txBody>
      </p:sp>
      <p:pic>
        <p:nvPicPr>
          <p:cNvPr id="11" name="Picture 10" descr="Logo, company name&#10;&#10;Description automatically generated">
            <a:extLst>
              <a:ext uri="{FF2B5EF4-FFF2-40B4-BE49-F238E27FC236}">
                <a16:creationId xmlns:a16="http://schemas.microsoft.com/office/drawing/2014/main" id="{5C1AEDB3-D63F-437E-A900-B0D26B013B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9" name="Date Placeholder 3">
            <a:extLst>
              <a:ext uri="{FF2B5EF4-FFF2-40B4-BE49-F238E27FC236}">
                <a16:creationId xmlns:a16="http://schemas.microsoft.com/office/drawing/2014/main" id="{261C2C94-6E00-419C-B513-5385ECDD227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FBC15745-540A-4129-A06C-3D495EF217D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CD01E53A-15B9-4B5D-B84F-9BFBF51E8DA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233044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jectives - Standard Bullet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hasCustomPrompt="1"/>
          </p:nvPr>
        </p:nvSpPr>
        <p:spPr>
          <a:xfrm>
            <a:off x="775064" y="2532866"/>
            <a:ext cx="10650582" cy="2752725"/>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1" name="Picture 10" descr="Logo, company name&#10;&#10;Description automatically generated">
            <a:extLst>
              <a:ext uri="{FF2B5EF4-FFF2-40B4-BE49-F238E27FC236}">
                <a16:creationId xmlns:a16="http://schemas.microsoft.com/office/drawing/2014/main" id="{144A8FC8-89CA-45E4-9081-54A818081A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TextBox 12">
            <a:extLst>
              <a:ext uri="{FF2B5EF4-FFF2-40B4-BE49-F238E27FC236}">
                <a16:creationId xmlns:a16="http://schemas.microsoft.com/office/drawing/2014/main" id="{34D064DD-18A1-49D8-9519-00EFFAC63216}"/>
              </a:ext>
            </a:extLst>
          </p:cNvPr>
          <p:cNvSpPr txBox="1"/>
          <p:nvPr userDrawn="1"/>
        </p:nvSpPr>
        <p:spPr>
          <a:xfrm>
            <a:off x="611778" y="996225"/>
            <a:ext cx="10968444" cy="1600438"/>
          </a:xfrm>
          <a:prstGeom prst="rect">
            <a:avLst/>
          </a:prstGeom>
          <a:noFill/>
        </p:spPr>
        <p:txBody>
          <a:bodyPr wrap="square" rtlCol="0">
            <a:spAutoFit/>
          </a:bodyPr>
          <a:lstStyle/>
          <a:p>
            <a:pPr algn="ctr"/>
            <a:r>
              <a:rPr lang="en-US" sz="4400" b="1" dirty="0">
                <a:solidFill>
                  <a:srgbClr val="135D7A"/>
                </a:solidFill>
                <a:latin typeface="Horizon"/>
              </a:rPr>
              <a:t>OBJECTIVES</a:t>
            </a: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909E"/>
                </a:solidFill>
                <a:latin typeface="Raleway" panose="020B0003030101060003" pitchFamily="34" charset="0"/>
              </a:rPr>
              <a:t>At the conclusion of this presentation, the participant will be able to:</a:t>
            </a:r>
          </a:p>
          <a:p>
            <a:endParaRPr lang="en-US" sz="1800" dirty="0"/>
          </a:p>
        </p:txBody>
      </p:sp>
      <p:sp>
        <p:nvSpPr>
          <p:cNvPr id="9" name="Date Placeholder 3">
            <a:extLst>
              <a:ext uri="{FF2B5EF4-FFF2-40B4-BE49-F238E27FC236}">
                <a16:creationId xmlns:a16="http://schemas.microsoft.com/office/drawing/2014/main" id="{DE0F45CB-899A-4E4A-84F2-9002C605196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2354CE5C-3EF2-424B-84F7-1656A0F3C84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0738CD4F-1B39-4A0D-AB31-24086233D80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43036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jective - 1 Center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p:nvPr>
        </p:nvSpPr>
        <p:spPr>
          <a:xfrm>
            <a:off x="775064" y="2532866"/>
            <a:ext cx="10650582" cy="2752725"/>
          </a:xfrm>
          <a:prstGeom prst="rect">
            <a:avLst/>
          </a:prstGeom>
          <a:solidFill>
            <a:srgbClr val="135D7A">
              <a:alpha val="30196"/>
            </a:srgbClr>
          </a:solidFill>
        </p:spPr>
        <p:txBody>
          <a:bodyPr/>
          <a:lstStyle>
            <a:lvl1pPr marL="0" indent="0" algn="ctr">
              <a:spcAft>
                <a:spcPts val="600"/>
              </a:spcAft>
              <a:buClr>
                <a:srgbClr val="135D7A"/>
              </a:buClr>
              <a:buNone/>
              <a:defRPr sz="2000"/>
            </a:lvl1pPr>
          </a:lstStyle>
          <a:p>
            <a:pPr marL="285744" indent="-285744">
              <a:spcAft>
                <a:spcPts val="600"/>
              </a:spcAft>
            </a:pPr>
            <a:endParaRPr lang="en-US" dirty="0"/>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a:spcAft>
                <a:spcPts val="600"/>
              </a:spcAft>
            </a:pPr>
            <a:endParaRPr lang="en-US" dirty="0"/>
          </a:p>
          <a:p>
            <a:endParaRPr lang="en-US" dirty="0"/>
          </a:p>
        </p:txBody>
      </p:sp>
      <p:pic>
        <p:nvPicPr>
          <p:cNvPr id="11" name="Picture 10" descr="Logo, company name&#10;&#10;Description automatically generated">
            <a:extLst>
              <a:ext uri="{FF2B5EF4-FFF2-40B4-BE49-F238E27FC236}">
                <a16:creationId xmlns:a16="http://schemas.microsoft.com/office/drawing/2014/main" id="{144A8FC8-89CA-45E4-9081-54A818081A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TextBox 12">
            <a:extLst>
              <a:ext uri="{FF2B5EF4-FFF2-40B4-BE49-F238E27FC236}">
                <a16:creationId xmlns:a16="http://schemas.microsoft.com/office/drawing/2014/main" id="{34D064DD-18A1-49D8-9519-00EFFAC63216}"/>
              </a:ext>
            </a:extLst>
          </p:cNvPr>
          <p:cNvSpPr txBox="1"/>
          <p:nvPr userDrawn="1"/>
        </p:nvSpPr>
        <p:spPr>
          <a:xfrm>
            <a:off x="611778" y="996225"/>
            <a:ext cx="10968444" cy="1323439"/>
          </a:xfrm>
          <a:prstGeom prst="rect">
            <a:avLst/>
          </a:prstGeom>
          <a:noFill/>
        </p:spPr>
        <p:txBody>
          <a:bodyPr wrap="square" rtlCol="0">
            <a:spAutoFit/>
          </a:bodyPr>
          <a:lstStyle/>
          <a:p>
            <a:pPr algn="ctr"/>
            <a:r>
              <a:rPr lang="en-US" sz="4400" b="1" dirty="0">
                <a:solidFill>
                  <a:srgbClr val="135D7A"/>
                </a:solidFill>
                <a:latin typeface="Horizon"/>
              </a:rPr>
              <a:t>OBJECTIVE</a:t>
            </a:r>
          </a:p>
          <a:p>
            <a:endParaRPr lang="en-US" sz="1800" dirty="0"/>
          </a:p>
          <a:p>
            <a:endParaRPr lang="en-US" sz="1800" dirty="0"/>
          </a:p>
        </p:txBody>
      </p:sp>
      <p:sp>
        <p:nvSpPr>
          <p:cNvPr id="9" name="Date Placeholder 3">
            <a:extLst>
              <a:ext uri="{FF2B5EF4-FFF2-40B4-BE49-F238E27FC236}">
                <a16:creationId xmlns:a16="http://schemas.microsoft.com/office/drawing/2014/main" id="{9C2DF1DE-9082-448A-8314-86509E7A928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B277705B-3ED8-44AA-983D-A40AC44A85C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4F21944D-DB2C-41C8-8A7A-F4B965D50B3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185102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ive - 1 + Circle Graphic">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B7002EF3-F35F-4FC9-84AE-EC809CAF99BD}"/>
              </a:ext>
            </a:extLst>
          </p:cNvPr>
          <p:cNvSpPr/>
          <p:nvPr userDrawn="1"/>
        </p:nvSpPr>
        <p:spPr>
          <a:xfrm rot="12153362">
            <a:off x="-1959230" y="52354"/>
            <a:ext cx="6348205" cy="6361938"/>
          </a:xfrm>
          <a:prstGeom prst="chord">
            <a:avLst/>
          </a:prstGeom>
          <a:solidFill>
            <a:srgbClr val="0F4C7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7" y="1976245"/>
            <a:ext cx="3411759" cy="2292348"/>
          </a:xfrm>
          <a:prstGeom prst="rect">
            <a:avLst/>
          </a:prstGeom>
        </p:spPr>
        <p:txBody>
          <a:bodyPr>
            <a:normAutofit/>
          </a:bodyPr>
          <a:lstStyle>
            <a:lvl1pPr>
              <a:defRPr sz="5400" b="1">
                <a:solidFill>
                  <a:srgbClr val="135D7A"/>
                </a:solidFill>
                <a:latin typeface="Horizon"/>
              </a:defRPr>
            </a:lvl1pPr>
          </a:lstStyle>
          <a:p>
            <a:r>
              <a:rPr lang="en-US" dirty="0"/>
              <a:t>OBJECTIVE</a:t>
            </a:r>
          </a:p>
        </p:txBody>
      </p:sp>
      <p:sp>
        <p:nvSpPr>
          <p:cNvPr id="10" name="Picture Placeholder 2">
            <a:extLst>
              <a:ext uri="{FF2B5EF4-FFF2-40B4-BE49-F238E27FC236}">
                <a16:creationId xmlns:a16="http://schemas.microsoft.com/office/drawing/2014/main" id="{E5E2F296-C4A0-43C7-997A-1A1D91773B17}"/>
              </a:ext>
            </a:extLst>
          </p:cNvPr>
          <p:cNvSpPr>
            <a:spLocks noGrp="1" noChangeAspect="1"/>
          </p:cNvSpPr>
          <p:nvPr>
            <p:ph type="pic" idx="1" hasCustomPrompt="1"/>
          </p:nvPr>
        </p:nvSpPr>
        <p:spPr>
          <a:xfrm>
            <a:off x="4607038" y="1976245"/>
            <a:ext cx="6974777" cy="2292348"/>
          </a:xfrm>
          <a:prstGeom prst="rect">
            <a:avLst/>
          </a:prstGeom>
        </p:spPr>
        <p:txBody>
          <a:bodyPr anchor="t">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graphic or chart.</a:t>
            </a:r>
          </a:p>
        </p:txBody>
      </p:sp>
      <p:pic>
        <p:nvPicPr>
          <p:cNvPr id="15" name="Picture 14" descr="Logo, company name&#10;&#10;Description automatically generated">
            <a:extLst>
              <a:ext uri="{FF2B5EF4-FFF2-40B4-BE49-F238E27FC236}">
                <a16:creationId xmlns:a16="http://schemas.microsoft.com/office/drawing/2014/main" id="{2CB2B0F6-81F9-4F6F-B40E-B23584D01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1" name="Date Placeholder 3">
            <a:extLst>
              <a:ext uri="{FF2B5EF4-FFF2-40B4-BE49-F238E27FC236}">
                <a16:creationId xmlns:a16="http://schemas.microsoft.com/office/drawing/2014/main" id="{4501DDC9-0E6D-4CE8-8E25-E1EEC39407E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7B216948-8527-4C92-B152-E00B3905498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619564C8-CCC1-4C18-9D2A-A82732231A4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599203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E498ACD5-4843-41D4-B291-E4C0A74A21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Text Placeholder 1">
            <a:extLst>
              <a:ext uri="{FF2B5EF4-FFF2-40B4-BE49-F238E27FC236}">
                <a16:creationId xmlns:a16="http://schemas.microsoft.com/office/drawing/2014/main" id="{68C43FF2-8C86-46BD-8006-FCBA3705AA08}"/>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9" name="Date Placeholder 3">
            <a:extLst>
              <a:ext uri="{FF2B5EF4-FFF2-40B4-BE49-F238E27FC236}">
                <a16:creationId xmlns:a16="http://schemas.microsoft.com/office/drawing/2014/main" id="{FFFF013F-E31D-4878-8450-3477B7C043E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DFD5A555-3F43-4318-919D-337416021FF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199E9A8A-A099-4DDA-9A3C-A553F693E34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017724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2" name="Text Placeholder 1">
            <a:extLst>
              <a:ext uri="{FF2B5EF4-FFF2-40B4-BE49-F238E27FC236}">
                <a16:creationId xmlns:a16="http://schemas.microsoft.com/office/drawing/2014/main" id="{D2C5992A-E9DE-4D1C-A30D-4D39AA0B30A1}"/>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9" name="Date Placeholder 3">
            <a:extLst>
              <a:ext uri="{FF2B5EF4-FFF2-40B4-BE49-F238E27FC236}">
                <a16:creationId xmlns:a16="http://schemas.microsoft.com/office/drawing/2014/main" id="{6BF9DAA4-B7D9-4656-B464-9E7C5A372C8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607C4FA3-0365-461C-B9BE-FB5E84ECE6E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B79C0383-D734-4047-8C57-258340D958A4}"/>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62238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E39BB07C-E37B-4808-97B8-E6B21C6352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4759" y="5475881"/>
            <a:ext cx="2244634" cy="819506"/>
          </a:xfrm>
          <a:prstGeom prst="rect">
            <a:avLst/>
          </a:prstGeom>
        </p:spPr>
      </p:pic>
      <p:sp>
        <p:nvSpPr>
          <p:cNvPr id="8" name="Date Placeholder 3">
            <a:extLst>
              <a:ext uri="{FF2B5EF4-FFF2-40B4-BE49-F238E27FC236}">
                <a16:creationId xmlns:a16="http://schemas.microsoft.com/office/drawing/2014/main" id="{841994DC-CD05-4B77-806E-1096059E4B8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DAA1836E-0EA9-4C59-A8B0-A6106312F08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2" name="Footer Placeholder 4">
            <a:extLst>
              <a:ext uri="{FF2B5EF4-FFF2-40B4-BE49-F238E27FC236}">
                <a16:creationId xmlns:a16="http://schemas.microsoft.com/office/drawing/2014/main" id="{AAEE6E0F-D892-4960-9A40-7394D404C75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92916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D18DFF32-744B-4ADA-912F-CF02BEC283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4759" y="163635"/>
            <a:ext cx="2244634" cy="819506"/>
          </a:xfrm>
          <a:prstGeom prst="rect">
            <a:avLst/>
          </a:prstGeom>
        </p:spPr>
      </p:pic>
      <p:sp>
        <p:nvSpPr>
          <p:cNvPr id="11" name="Text Placeholder 1">
            <a:extLst>
              <a:ext uri="{FF2B5EF4-FFF2-40B4-BE49-F238E27FC236}">
                <a16:creationId xmlns:a16="http://schemas.microsoft.com/office/drawing/2014/main" id="{FBEF1CC9-B874-48AB-AC03-CE3B4021A31A}"/>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9" name="Date Placeholder 3">
            <a:extLst>
              <a:ext uri="{FF2B5EF4-FFF2-40B4-BE49-F238E27FC236}">
                <a16:creationId xmlns:a16="http://schemas.microsoft.com/office/drawing/2014/main" id="{7854758A-1D58-4AE3-B20E-CAF5E770401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25164D0A-EA3F-4B2A-A5F6-D7DF50B8E19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14855C89-E05E-49F1-9776-D545B9E2A96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922841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Rectangle 12">
            <a:extLst>
              <a:ext uri="{FF2B5EF4-FFF2-40B4-BE49-F238E27FC236}">
                <a16:creationId xmlns:a16="http://schemas.microsoft.com/office/drawing/2014/main" id="{AD6A5EE2-3FB0-468E-BBF9-F6C063D90172}"/>
              </a:ext>
            </a:extLst>
          </p:cNvPr>
          <p:cNvSpPr/>
          <p:nvPr userDrawn="1"/>
        </p:nvSpPr>
        <p:spPr>
          <a:xfrm>
            <a:off x="8584" y="1194265"/>
            <a:ext cx="12192000" cy="4690534"/>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F9D3B15-DA2A-40F9-9696-6BFDB5C5CBDE}"/>
              </a:ext>
            </a:extLst>
          </p:cNvPr>
          <p:cNvSpPr>
            <a:spLocks noGrp="1"/>
          </p:cNvSpPr>
          <p:nvPr>
            <p:ph type="title" hasCustomPrompt="1"/>
          </p:nvPr>
        </p:nvSpPr>
        <p:spPr>
          <a:xfrm>
            <a:off x="9296684" y="2282826"/>
            <a:ext cx="2725213" cy="2292348"/>
          </a:xfrm>
          <a:prstGeom prst="rect">
            <a:avLst/>
          </a:prstGeom>
        </p:spPr>
        <p:txBody>
          <a:bodyPr/>
          <a:lstStyle>
            <a:lvl1pPr>
              <a:defRPr sz="3200" b="1">
                <a:solidFill>
                  <a:schemeClr val="bg1"/>
                </a:solidFill>
                <a:latin typeface="Horizon"/>
              </a:defRPr>
            </a:lvl1pPr>
          </a:lstStyle>
          <a:p>
            <a:r>
              <a:rPr lang="en-US" dirty="0"/>
              <a:t>Click To Add Title</a:t>
            </a:r>
          </a:p>
        </p:txBody>
      </p:sp>
      <p:sp>
        <p:nvSpPr>
          <p:cNvPr id="9" name="Date Placeholder 3">
            <a:extLst>
              <a:ext uri="{FF2B5EF4-FFF2-40B4-BE49-F238E27FC236}">
                <a16:creationId xmlns:a16="http://schemas.microsoft.com/office/drawing/2014/main" id="{F48264F3-83BD-472E-ACB7-1E08480907A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886D0A4C-B8A4-4375-BB4C-ABA45A290C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FCFAF658-7B61-448B-9DCB-AF3FD94BE72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704055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Rectangle 12">
            <a:extLst>
              <a:ext uri="{FF2B5EF4-FFF2-40B4-BE49-F238E27FC236}">
                <a16:creationId xmlns:a16="http://schemas.microsoft.com/office/drawing/2014/main" id="{AD6A5EE2-3FB0-468E-BBF9-F6C063D90172}"/>
              </a:ext>
            </a:extLst>
          </p:cNvPr>
          <p:cNvSpPr/>
          <p:nvPr userDrawn="1"/>
        </p:nvSpPr>
        <p:spPr>
          <a:xfrm>
            <a:off x="8584" y="1194265"/>
            <a:ext cx="12192000" cy="4690534"/>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F9D3B15-DA2A-40F9-9696-6BFDB5C5CBDE}"/>
              </a:ext>
            </a:extLst>
          </p:cNvPr>
          <p:cNvSpPr>
            <a:spLocks noGrp="1"/>
          </p:cNvSpPr>
          <p:nvPr>
            <p:ph type="title" hasCustomPrompt="1"/>
          </p:nvPr>
        </p:nvSpPr>
        <p:spPr>
          <a:xfrm>
            <a:off x="621819" y="2282826"/>
            <a:ext cx="2725213" cy="2292348"/>
          </a:xfrm>
          <a:prstGeom prst="rect">
            <a:avLst/>
          </a:prstGeom>
        </p:spPr>
        <p:txBody>
          <a:bodyPr/>
          <a:lstStyle>
            <a:lvl1pPr>
              <a:defRPr sz="3200" b="1">
                <a:solidFill>
                  <a:schemeClr val="bg1"/>
                </a:solidFill>
                <a:latin typeface="Horizon"/>
              </a:defRPr>
            </a:lvl1pPr>
          </a:lstStyle>
          <a:p>
            <a:r>
              <a:rPr lang="en-US" dirty="0"/>
              <a:t>Click To Add Title</a:t>
            </a:r>
          </a:p>
        </p:txBody>
      </p:sp>
      <p:sp>
        <p:nvSpPr>
          <p:cNvPr id="9" name="Date Placeholder 3">
            <a:extLst>
              <a:ext uri="{FF2B5EF4-FFF2-40B4-BE49-F238E27FC236}">
                <a16:creationId xmlns:a16="http://schemas.microsoft.com/office/drawing/2014/main" id="{F48264F3-83BD-472E-ACB7-1E08480907A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886D0A4C-B8A4-4375-BB4C-ABA45A290C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FCFAF658-7B61-448B-9DCB-AF3FD94BE72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93545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_pic circle">
    <p:spTree>
      <p:nvGrpSpPr>
        <p:cNvPr id="1" name=""/>
        <p:cNvGrpSpPr/>
        <p:nvPr/>
      </p:nvGrpSpPr>
      <p:grpSpPr>
        <a:xfrm>
          <a:off x="0" y="0"/>
          <a:ext cx="0" cy="0"/>
          <a:chOff x="0" y="0"/>
          <a:chExt cx="0" cy="0"/>
        </a:xfrm>
      </p:grpSpPr>
      <p:pic>
        <p:nvPicPr>
          <p:cNvPr id="13" name="Picture 12" descr="Logo, company name&#10;&#10;Description automatically generated">
            <a:extLst>
              <a:ext uri="{FF2B5EF4-FFF2-40B4-BE49-F238E27FC236}">
                <a16:creationId xmlns:a16="http://schemas.microsoft.com/office/drawing/2014/main" id="{4872069D-E0AE-4A8F-A681-4FDA59C82B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Date Placeholder 3">
            <a:extLst>
              <a:ext uri="{FF2B5EF4-FFF2-40B4-BE49-F238E27FC236}">
                <a16:creationId xmlns:a16="http://schemas.microsoft.com/office/drawing/2014/main" id="{56184AEA-2332-4B6B-8864-0C5232A5835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0" name="Slide Number Placeholder 5">
            <a:extLst>
              <a:ext uri="{FF2B5EF4-FFF2-40B4-BE49-F238E27FC236}">
                <a16:creationId xmlns:a16="http://schemas.microsoft.com/office/drawing/2014/main" id="{15A641A1-7DF1-4BE0-9CCD-5A69D1135FD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1" name="Footer Placeholder 4">
            <a:extLst>
              <a:ext uri="{FF2B5EF4-FFF2-40B4-BE49-F238E27FC236}">
                <a16:creationId xmlns:a16="http://schemas.microsoft.com/office/drawing/2014/main" id="{D93D8DCC-0387-4260-9065-389BED1AD58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03718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CD9F7284-D82C-436C-927D-7FD321797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Rectangle 12">
            <a:extLst>
              <a:ext uri="{FF2B5EF4-FFF2-40B4-BE49-F238E27FC236}">
                <a16:creationId xmlns:a16="http://schemas.microsoft.com/office/drawing/2014/main" id="{AD6A5EE2-3FB0-468E-BBF9-F6C063D90172}"/>
              </a:ext>
            </a:extLst>
          </p:cNvPr>
          <p:cNvSpPr/>
          <p:nvPr userDrawn="1"/>
        </p:nvSpPr>
        <p:spPr>
          <a:xfrm>
            <a:off x="8584" y="1194265"/>
            <a:ext cx="12192000" cy="4690534"/>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6E6F62A0-1C85-436A-BADB-56090D1C258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2" name="Slide Number Placeholder 5">
            <a:extLst>
              <a:ext uri="{FF2B5EF4-FFF2-40B4-BE49-F238E27FC236}">
                <a16:creationId xmlns:a16="http://schemas.microsoft.com/office/drawing/2014/main" id="{A1F8B46E-3513-46E1-B453-7B25578C36A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8C5F316B-29D0-4A4E-A9E3-23A286994D5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501016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ubtitle + Textbox">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A0379B-01BD-4AC5-86F4-FD286D38F948}"/>
              </a:ext>
            </a:extLst>
          </p:cNvPr>
          <p:cNvSpPr>
            <a:spLocks noGrp="1"/>
          </p:cNvSpPr>
          <p:nvPr>
            <p:ph type="title" hasCustomPrompt="1"/>
          </p:nvPr>
        </p:nvSpPr>
        <p:spPr>
          <a:xfrm>
            <a:off x="611777" y="1192311"/>
            <a:ext cx="10968445"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3D4C193C-444F-4E79-AE25-8EA1E9D7F468}"/>
              </a:ext>
            </a:extLst>
          </p:cNvPr>
          <p:cNvSpPr>
            <a:spLocks noGrp="1"/>
          </p:cNvSpPr>
          <p:nvPr>
            <p:ph type="body" idx="20" hasCustomPrompt="1"/>
          </p:nvPr>
        </p:nvSpPr>
        <p:spPr>
          <a:xfrm>
            <a:off x="611777" y="1791333"/>
            <a:ext cx="10968445"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Picture Placeholder 2">
            <a:extLst>
              <a:ext uri="{FF2B5EF4-FFF2-40B4-BE49-F238E27FC236}">
                <a16:creationId xmlns:a16="http://schemas.microsoft.com/office/drawing/2014/main" id="{35FD79BF-4688-46AA-9EFD-7740ABEB04CF}"/>
              </a:ext>
            </a:extLst>
          </p:cNvPr>
          <p:cNvSpPr>
            <a:spLocks noGrp="1" noChangeAspect="1"/>
          </p:cNvSpPr>
          <p:nvPr>
            <p:ph type="pic" idx="1" hasCustomPrompt="1"/>
          </p:nvPr>
        </p:nvSpPr>
        <p:spPr>
          <a:xfrm>
            <a:off x="611777" y="2512612"/>
            <a:ext cx="10968445" cy="3254064"/>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pic>
        <p:nvPicPr>
          <p:cNvPr id="16" name="Picture 15" descr="Logo, company name&#10;&#10;Description automatically generated">
            <a:extLst>
              <a:ext uri="{FF2B5EF4-FFF2-40B4-BE49-F238E27FC236}">
                <a16:creationId xmlns:a16="http://schemas.microsoft.com/office/drawing/2014/main" id="{EB6740E2-CA81-4248-A231-D80E4F1070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4759" y="163635"/>
            <a:ext cx="2244634" cy="819506"/>
          </a:xfrm>
          <a:prstGeom prst="rect">
            <a:avLst/>
          </a:prstGeom>
        </p:spPr>
      </p:pic>
      <p:sp>
        <p:nvSpPr>
          <p:cNvPr id="17" name="Text Placeholder 1">
            <a:extLst>
              <a:ext uri="{FF2B5EF4-FFF2-40B4-BE49-F238E27FC236}">
                <a16:creationId xmlns:a16="http://schemas.microsoft.com/office/drawing/2014/main" id="{61B51FEF-D74C-4BDA-89C8-6539A0728AA0}"/>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7BB52382-DB5F-43F8-B040-AF76966FE31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2F8FB368-B25D-422E-8BC4-711C542FB1B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F0337DAC-9467-4A7A-A610-3C9439550BA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471394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8" name="Text Placeholder 1">
            <a:extLst>
              <a:ext uri="{FF2B5EF4-FFF2-40B4-BE49-F238E27FC236}">
                <a16:creationId xmlns:a16="http://schemas.microsoft.com/office/drawing/2014/main" id="{AD05FDA8-B2AC-4A64-8E1E-DC4F7CF3CB39}"/>
              </a:ext>
            </a:extLst>
          </p:cNvPr>
          <p:cNvSpPr>
            <a:spLocks noGrp="1"/>
          </p:cNvSpPr>
          <p:nvPr>
            <p:ph type="body" sz="quarter" idx="19"/>
          </p:nvPr>
        </p:nvSpPr>
        <p:spPr>
          <a:xfrm>
            <a:off x="6272442" y="4181563"/>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29" name="Text Placeholder 3">
            <a:extLst>
              <a:ext uri="{FF2B5EF4-FFF2-40B4-BE49-F238E27FC236}">
                <a16:creationId xmlns:a16="http://schemas.microsoft.com/office/drawing/2014/main" id="{29C733A9-FD28-4782-82A5-81D5F3709EE9}"/>
              </a:ext>
            </a:extLst>
          </p:cNvPr>
          <p:cNvSpPr>
            <a:spLocks noGrp="1"/>
          </p:cNvSpPr>
          <p:nvPr>
            <p:ph type="body" idx="1"/>
          </p:nvPr>
        </p:nvSpPr>
        <p:spPr>
          <a:xfrm>
            <a:off x="620254" y="1502296"/>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0" name="Text Placeholder 4">
            <a:extLst>
              <a:ext uri="{FF2B5EF4-FFF2-40B4-BE49-F238E27FC236}">
                <a16:creationId xmlns:a16="http://schemas.microsoft.com/office/drawing/2014/main" id="{1A9DEDC0-47C1-47AF-A7B0-4411FF8BD907}"/>
              </a:ext>
            </a:extLst>
          </p:cNvPr>
          <p:cNvSpPr>
            <a:spLocks noGrp="1"/>
          </p:cNvSpPr>
          <p:nvPr>
            <p:ph type="body" idx="13"/>
          </p:nvPr>
        </p:nvSpPr>
        <p:spPr>
          <a:xfrm>
            <a:off x="6280072" y="1511821"/>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1" name="Text Placeholder 5">
            <a:extLst>
              <a:ext uri="{FF2B5EF4-FFF2-40B4-BE49-F238E27FC236}">
                <a16:creationId xmlns:a16="http://schemas.microsoft.com/office/drawing/2014/main" id="{005E92AF-32DF-4BFC-9970-AC23F6F6D307}"/>
              </a:ext>
            </a:extLst>
          </p:cNvPr>
          <p:cNvSpPr>
            <a:spLocks noGrp="1"/>
          </p:cNvSpPr>
          <p:nvPr>
            <p:ph type="body" idx="14"/>
          </p:nvPr>
        </p:nvSpPr>
        <p:spPr>
          <a:xfrm>
            <a:off x="626728" y="3665643"/>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2" name="Text Placeholder 6">
            <a:extLst>
              <a:ext uri="{FF2B5EF4-FFF2-40B4-BE49-F238E27FC236}">
                <a16:creationId xmlns:a16="http://schemas.microsoft.com/office/drawing/2014/main" id="{435CC72E-F7CF-47DB-90B6-D228790AD372}"/>
              </a:ext>
            </a:extLst>
          </p:cNvPr>
          <p:cNvSpPr>
            <a:spLocks noGrp="1"/>
          </p:cNvSpPr>
          <p:nvPr>
            <p:ph type="body" idx="15"/>
          </p:nvPr>
        </p:nvSpPr>
        <p:spPr>
          <a:xfrm>
            <a:off x="6267371" y="3665643"/>
            <a:ext cx="5299289" cy="457200"/>
          </a:xfrm>
          <a:prstGeom prst="rect">
            <a:avLst/>
          </a:prstGeom>
          <a:solidFill>
            <a:srgbClr val="135D7A"/>
          </a:solidFill>
        </p:spPr>
        <p:txBody>
          <a:bodyPr>
            <a:noAutofit/>
          </a:bodyPr>
          <a:lstStyle>
            <a:lvl1pPr marL="0" indent="0">
              <a:buNone/>
              <a:defRPr sz="2000">
                <a:solidFill>
                  <a:schemeClr val="bg1"/>
                </a:solidFill>
                <a:latin typeface="Railway" panose="02000506040000020004" pitchFamily="50" charset="0"/>
              </a:defRPr>
            </a:lvl1pPr>
          </a:lstStyle>
          <a:p>
            <a:pPr algn="ctr"/>
            <a:r>
              <a:rPr lang="en-US" dirty="0"/>
              <a:t>Subheading</a:t>
            </a:r>
          </a:p>
        </p:txBody>
      </p:sp>
      <p:sp>
        <p:nvSpPr>
          <p:cNvPr id="33" name="Text Placeholder 7">
            <a:extLst>
              <a:ext uri="{FF2B5EF4-FFF2-40B4-BE49-F238E27FC236}">
                <a16:creationId xmlns:a16="http://schemas.microsoft.com/office/drawing/2014/main" id="{911820EE-B94E-440A-8128-6900A86A36F6}"/>
              </a:ext>
            </a:extLst>
          </p:cNvPr>
          <p:cNvSpPr>
            <a:spLocks noGrp="1"/>
          </p:cNvSpPr>
          <p:nvPr>
            <p:ph type="body" sz="quarter" idx="16"/>
          </p:nvPr>
        </p:nvSpPr>
        <p:spPr>
          <a:xfrm>
            <a:off x="611776" y="2026698"/>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34" name="Text Placeholder 8">
            <a:extLst>
              <a:ext uri="{FF2B5EF4-FFF2-40B4-BE49-F238E27FC236}">
                <a16:creationId xmlns:a16="http://schemas.microsoft.com/office/drawing/2014/main" id="{D8A087C9-CE9C-4952-A76A-AC5237093543}"/>
              </a:ext>
            </a:extLst>
          </p:cNvPr>
          <p:cNvSpPr>
            <a:spLocks noGrp="1"/>
          </p:cNvSpPr>
          <p:nvPr>
            <p:ph type="body" sz="quarter" idx="17"/>
          </p:nvPr>
        </p:nvSpPr>
        <p:spPr>
          <a:xfrm>
            <a:off x="6280932" y="2029195"/>
            <a:ext cx="5299289" cy="1554480"/>
          </a:xfrm>
          <a:prstGeom prst="rect">
            <a:avLst/>
          </a:prstGeom>
        </p:spPr>
        <p:txBody>
          <a:bodyPr>
            <a:noAutofit/>
          </a:bodyPr>
          <a:lstStyle>
            <a:lvl1pPr marL="285744" indent="-285744">
              <a:buClr>
                <a:srgbClr val="135D7A"/>
              </a:buCl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35" name="Text Placeholder 9">
            <a:extLst>
              <a:ext uri="{FF2B5EF4-FFF2-40B4-BE49-F238E27FC236}">
                <a16:creationId xmlns:a16="http://schemas.microsoft.com/office/drawing/2014/main" id="{6C261CF6-81AB-460E-90FA-26329E068850}"/>
              </a:ext>
            </a:extLst>
          </p:cNvPr>
          <p:cNvSpPr>
            <a:spLocks noGrp="1"/>
          </p:cNvSpPr>
          <p:nvPr>
            <p:ph type="body" sz="quarter" idx="18"/>
          </p:nvPr>
        </p:nvSpPr>
        <p:spPr>
          <a:xfrm>
            <a:off x="611775" y="4173082"/>
            <a:ext cx="5299289" cy="1554480"/>
          </a:xfrm>
          <a:prstGeom prst="rect">
            <a:avLst/>
          </a:prstGeom>
        </p:spPr>
        <p:txBody>
          <a:bodyPr>
            <a:noAutofit/>
          </a:bodyPr>
          <a:lstStyle>
            <a:lvl1pPr marL="285744" indent="-285744">
              <a:buClr>
                <a:srgbClr val="135D7A"/>
              </a:buClr>
              <a:buFont typeface="Arial" panose="020B0604020202020204" pitchFamily="34" charset="0"/>
              <a:buChar char="•"/>
              <a:defRPr sz="1800">
                <a:latin typeface="+mn-lt"/>
              </a:defRPr>
            </a:lvl1pPr>
          </a:lstStyle>
          <a:p>
            <a:pPr marL="285744" indent="-285744"/>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p>
          <a:p>
            <a:pPr marL="285744" indent="-285744"/>
            <a:r>
              <a:rPr lang="en-US" sz="1800" dirty="0" err="1"/>
              <a:t>Mauris</a:t>
            </a:r>
            <a:r>
              <a:rPr lang="en-US" sz="1800" dirty="0"/>
              <a:t> </a:t>
            </a:r>
            <a:r>
              <a:rPr lang="en-US" sz="1800" dirty="0" err="1"/>
              <a:t>tincidunt</a:t>
            </a:r>
            <a:r>
              <a:rPr lang="en-US" sz="1800" dirty="0"/>
              <a:t> libero </a:t>
            </a:r>
            <a:r>
              <a:rPr lang="en-US" sz="1800" dirty="0" err="1"/>
              <a:t>nec</a:t>
            </a:r>
            <a:r>
              <a:rPr lang="en-US" sz="1800" dirty="0"/>
              <a:t> </a:t>
            </a:r>
            <a:r>
              <a:rPr lang="en-US" sz="1800" dirty="0" err="1"/>
              <a:t>tellus</a:t>
            </a:r>
            <a:r>
              <a:rPr lang="en-US" sz="1800" dirty="0"/>
              <a:t> </a:t>
            </a:r>
            <a:r>
              <a:rPr lang="en-US" sz="1800" dirty="0" err="1"/>
              <a:t>ultrices</a:t>
            </a:r>
            <a:r>
              <a:rPr lang="en-US" sz="1800" dirty="0"/>
              <a:t> </a:t>
            </a:r>
            <a:r>
              <a:rPr lang="en-US" sz="1800" dirty="0" err="1"/>
              <a:t>faucibus</a:t>
            </a:r>
            <a:r>
              <a:rPr lang="en-US" sz="1800" dirty="0"/>
              <a:t>. </a:t>
            </a:r>
          </a:p>
          <a:p>
            <a:endParaRPr lang="en-US" sz="2000" dirty="0"/>
          </a:p>
        </p:txBody>
      </p:sp>
      <p:sp>
        <p:nvSpPr>
          <p:cNvPr id="23" name="Title 1">
            <a:extLst>
              <a:ext uri="{FF2B5EF4-FFF2-40B4-BE49-F238E27FC236}">
                <a16:creationId xmlns:a16="http://schemas.microsoft.com/office/drawing/2014/main" id="{D040E2E9-4454-4311-8A8F-C20D846D55F6}"/>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24" name="Text Placeholder 2">
            <a:extLst>
              <a:ext uri="{FF2B5EF4-FFF2-40B4-BE49-F238E27FC236}">
                <a16:creationId xmlns:a16="http://schemas.microsoft.com/office/drawing/2014/main" id="{91F09B28-9BD0-4F24-B95D-47F8AE7F001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5" name="Picture 24" descr="Logo, company name&#10;&#10;Description automatically generated">
            <a:extLst>
              <a:ext uri="{FF2B5EF4-FFF2-40B4-BE49-F238E27FC236}">
                <a16:creationId xmlns:a16="http://schemas.microsoft.com/office/drawing/2014/main" id="{F8B6F23C-4B73-430D-A2BE-DC61286047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21" name="Text Placeholder 1">
            <a:extLst>
              <a:ext uri="{FF2B5EF4-FFF2-40B4-BE49-F238E27FC236}">
                <a16:creationId xmlns:a16="http://schemas.microsoft.com/office/drawing/2014/main" id="{DE35F9FD-21E7-439A-9DE7-B2D619C2C082}"/>
              </a:ext>
            </a:extLst>
          </p:cNvPr>
          <p:cNvSpPr>
            <a:spLocks noGrp="1"/>
          </p:cNvSpPr>
          <p:nvPr>
            <p:ph type="body" sz="quarter" idx="21"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9" name="Date Placeholder 3">
            <a:extLst>
              <a:ext uri="{FF2B5EF4-FFF2-40B4-BE49-F238E27FC236}">
                <a16:creationId xmlns:a16="http://schemas.microsoft.com/office/drawing/2014/main" id="{00438D77-419A-4F4B-9C7C-CF98503EFA6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2" name="Slide Number Placeholder 5">
            <a:extLst>
              <a:ext uri="{FF2B5EF4-FFF2-40B4-BE49-F238E27FC236}">
                <a16:creationId xmlns:a16="http://schemas.microsoft.com/office/drawing/2014/main" id="{BF7F314D-0600-4D1A-A27A-13306F15870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6" name="Footer Placeholder 4">
            <a:extLst>
              <a:ext uri="{FF2B5EF4-FFF2-40B4-BE49-F238E27FC236}">
                <a16:creationId xmlns:a16="http://schemas.microsoft.com/office/drawing/2014/main" id="{3006A70F-F86B-40F7-B0EC-5A23DF179F2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361738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9" name="Title 1">
            <a:extLst>
              <a:ext uri="{FF2B5EF4-FFF2-40B4-BE49-F238E27FC236}">
                <a16:creationId xmlns:a16="http://schemas.microsoft.com/office/drawing/2014/main" id="{D4BA68FB-0CCD-4D26-9FCE-913CBCA5B57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5" name="Text Placeholder 2">
            <a:extLst>
              <a:ext uri="{FF2B5EF4-FFF2-40B4-BE49-F238E27FC236}">
                <a16:creationId xmlns:a16="http://schemas.microsoft.com/office/drawing/2014/main" id="{80F24A6D-D04C-417B-B7AF-34E1A0B051AE}"/>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70DB4DB6-E550-433F-AF16-DA19DBD439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4" name="Text Placeholder 1">
            <a:extLst>
              <a:ext uri="{FF2B5EF4-FFF2-40B4-BE49-F238E27FC236}">
                <a16:creationId xmlns:a16="http://schemas.microsoft.com/office/drawing/2014/main" id="{8B2B8EC1-1473-433A-BF7F-A03986AC98AF}"/>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ACBC4A5D-2D47-4AA2-BA3F-825BC70EB2F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59B4B526-C15E-4F78-A661-51DE6EC1530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F6BA225C-11D8-48AA-90AB-064CF6CC0B2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26903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3895595"/>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
            <a:extLst>
              <a:ext uri="{FF2B5EF4-FFF2-40B4-BE49-F238E27FC236}">
                <a16:creationId xmlns:a16="http://schemas.microsoft.com/office/drawing/2014/main" id="{6F140313-69D6-4D0A-ABC8-C8EFE8AA5991}"/>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8D9989FE-E7D8-45AC-9127-FC786DF48FF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E2E52DA8-AB63-4FFC-8D2F-9F2B3ABBF8B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9515D411-B545-4F3E-AF85-DF979384E32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31526001-E34C-CE82-80C0-B7C4FC78F1EA}"/>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1A10BB40-4573-8E45-EA16-2040937E2BA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4E6336B6-67B1-19DB-FE80-256C0C7A15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74678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614FA11-90A8-4D13-AAE1-30F1214EA3F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6" name="Date Placeholder 3">
            <a:extLst>
              <a:ext uri="{FF2B5EF4-FFF2-40B4-BE49-F238E27FC236}">
                <a16:creationId xmlns:a16="http://schemas.microsoft.com/office/drawing/2014/main" id="{3F22B357-E9BA-49B3-BBD4-19016CB4354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A9C7225B-16B8-4902-B90A-08139A85C6F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1" name="Footer Placeholder 4">
            <a:extLst>
              <a:ext uri="{FF2B5EF4-FFF2-40B4-BE49-F238E27FC236}">
                <a16:creationId xmlns:a16="http://schemas.microsoft.com/office/drawing/2014/main" id="{E02BE218-9614-42EC-B09A-A24FBD1EF738}"/>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9" name="Title 1">
            <a:extLst>
              <a:ext uri="{FF2B5EF4-FFF2-40B4-BE49-F238E27FC236}">
                <a16:creationId xmlns:a16="http://schemas.microsoft.com/office/drawing/2014/main" id="{73BB15BE-453B-15B5-6B23-9EA69247BDCD}"/>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0" name="Text Placeholder 2">
            <a:extLst>
              <a:ext uri="{FF2B5EF4-FFF2-40B4-BE49-F238E27FC236}">
                <a16:creationId xmlns:a16="http://schemas.microsoft.com/office/drawing/2014/main" id="{C1422752-8D06-E838-0A1D-5A411EDE3A21}"/>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company name&#10;&#10;Description automatically generated">
            <a:extLst>
              <a:ext uri="{FF2B5EF4-FFF2-40B4-BE49-F238E27FC236}">
                <a16:creationId xmlns:a16="http://schemas.microsoft.com/office/drawing/2014/main" id="{28B0BB9C-79B3-5EB8-944D-810DC68CB9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373253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11777" y="1607904"/>
            <a:ext cx="5408023" cy="4122336"/>
          </a:xfrm>
          <a:prstGeom prst="rect">
            <a:avLst/>
          </a:prstGeom>
        </p:spPr>
        <p:txBody>
          <a:bodyPr/>
          <a:lstStyle>
            <a:lvl1pPr>
              <a:defRPr/>
            </a:lvl1pPr>
          </a:lstStyle>
          <a:p>
            <a:pPr lvl="0"/>
            <a:r>
              <a:rPr lang="en-US" dirty="0"/>
              <a:t>Click to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607904"/>
            <a:ext cx="5408022" cy="4122336"/>
          </a:xfrm>
          <a:prstGeom prst="rect">
            <a:avLst/>
          </a:prstGeo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
            <a:extLst>
              <a:ext uri="{FF2B5EF4-FFF2-40B4-BE49-F238E27FC236}">
                <a16:creationId xmlns:a16="http://schemas.microsoft.com/office/drawing/2014/main" id="{0A3A19DE-9268-4D16-88F2-478DE96BC70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D4B5C57C-D188-4736-9A82-4A124544F90A}"/>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F81E584F-32C3-400F-85E7-8DA8E2FE884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59B27072-336B-4AE4-977C-D3C4DBA4BC80}"/>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1" name="Title 1">
            <a:extLst>
              <a:ext uri="{FF2B5EF4-FFF2-40B4-BE49-F238E27FC236}">
                <a16:creationId xmlns:a16="http://schemas.microsoft.com/office/drawing/2014/main" id="{7B8F7F77-7DAE-876B-3BF4-EFC069751DF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5" name="Text Placeholder 2">
            <a:extLst>
              <a:ext uri="{FF2B5EF4-FFF2-40B4-BE49-F238E27FC236}">
                <a16:creationId xmlns:a16="http://schemas.microsoft.com/office/drawing/2014/main" id="{1EEA87E0-68C0-0BED-77D6-6ACD9F6B9A2D}"/>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AEC96BBD-61FF-7E27-603F-A06E158331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628939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7"/>
            <a:ext cx="5385799" cy="3390631"/>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4"/>
            <a:ext cx="5408021" cy="758180"/>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7"/>
            <a:ext cx="5408021" cy="3390631"/>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4"/>
            <a:ext cx="5412323" cy="758180"/>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5" name="Text Placeholder 1">
            <a:extLst>
              <a:ext uri="{FF2B5EF4-FFF2-40B4-BE49-F238E27FC236}">
                <a16:creationId xmlns:a16="http://schemas.microsoft.com/office/drawing/2014/main" id="{C35595EB-CC21-4DCB-AE36-4578AB91ED27}"/>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F18BACDA-7B68-42B6-BC88-84C22F40607F}"/>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27B7FBE0-7276-4995-BED7-C04BF48CCF98}"/>
              </a:ext>
            </a:extLst>
          </p:cNvPr>
          <p:cNvSpPr>
            <a:spLocks noGrp="1"/>
          </p:cNvSpPr>
          <p:nvPr>
            <p:ph type="sldNum" sz="quarter" idx="23"/>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22D40CD-9D28-4922-8ABE-F8EB7F487CF9}"/>
              </a:ext>
            </a:extLst>
          </p:cNvPr>
          <p:cNvSpPr>
            <a:spLocks noGrp="1"/>
          </p:cNvSpPr>
          <p:nvPr>
            <p:ph type="ftr" sz="quarter" idx="24"/>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3" name="Title 1">
            <a:extLst>
              <a:ext uri="{FF2B5EF4-FFF2-40B4-BE49-F238E27FC236}">
                <a16:creationId xmlns:a16="http://schemas.microsoft.com/office/drawing/2014/main" id="{B30546FA-903B-CB04-A136-2E209048A026}"/>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8" name="Text Placeholder 2">
            <a:extLst>
              <a:ext uri="{FF2B5EF4-FFF2-40B4-BE49-F238E27FC236}">
                <a16:creationId xmlns:a16="http://schemas.microsoft.com/office/drawing/2014/main" id="{4837A820-6527-1360-E067-50B39129D422}"/>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F10B1600-3BC6-1E5D-348B-9182C2EFCD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81120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5"/>
            <a:ext cx="5385799" cy="3434178"/>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3"/>
            <a:ext cx="5426247" cy="767918"/>
          </a:xfrm>
          <a:prstGeom prst="rect">
            <a:avLst/>
          </a:prstGeom>
          <a:solidFill>
            <a:srgbClr val="135D7A"/>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5"/>
            <a:ext cx="5426247" cy="3434178"/>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3"/>
            <a:ext cx="5412323" cy="767918"/>
          </a:xfrm>
          <a:prstGeom prst="rect">
            <a:avLst/>
          </a:prstGeom>
          <a:solidFill>
            <a:srgbClr val="1BA0BB"/>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5" name="Text Placeholder 1">
            <a:extLst>
              <a:ext uri="{FF2B5EF4-FFF2-40B4-BE49-F238E27FC236}">
                <a16:creationId xmlns:a16="http://schemas.microsoft.com/office/drawing/2014/main" id="{78ED30FF-1375-4BC4-81A1-611BDE3C4B15}"/>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03C3A7B2-3FA5-4071-B44E-AECA33A54684}"/>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6A66A11E-799A-4848-86CD-B6A2E9C3D72E}"/>
              </a:ext>
            </a:extLst>
          </p:cNvPr>
          <p:cNvSpPr>
            <a:spLocks noGrp="1"/>
          </p:cNvSpPr>
          <p:nvPr>
            <p:ph type="sldNum" sz="quarter" idx="23"/>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D33EA046-A8DC-41EE-8E35-AD9D6F7F3AB0}"/>
              </a:ext>
            </a:extLst>
          </p:cNvPr>
          <p:cNvSpPr>
            <a:spLocks noGrp="1"/>
          </p:cNvSpPr>
          <p:nvPr>
            <p:ph type="ftr" sz="quarter" idx="24"/>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3" name="Title 1">
            <a:extLst>
              <a:ext uri="{FF2B5EF4-FFF2-40B4-BE49-F238E27FC236}">
                <a16:creationId xmlns:a16="http://schemas.microsoft.com/office/drawing/2014/main" id="{DF612E65-8B14-A68B-5B94-28EF229B44B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7" name="Text Placeholder 2">
            <a:extLst>
              <a:ext uri="{FF2B5EF4-FFF2-40B4-BE49-F238E27FC236}">
                <a16:creationId xmlns:a16="http://schemas.microsoft.com/office/drawing/2014/main" id="{42DE30E2-E4DE-5AD1-DF83-B675F18BB120}"/>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25A7CC58-38BE-6A4D-1E4C-F14C3769B9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655490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777" y="2278645"/>
            <a:ext cx="5385799" cy="3451595"/>
          </a:xfrm>
          <a:prstGeom prst="rect">
            <a:avLst/>
          </a:prstGeom>
        </p:spPr>
        <p:txBody>
          <a:bodyPr/>
          <a:lstStyle>
            <a:lvl1pPr>
              <a:defRPr sz="2400"/>
            </a:lvl1pPr>
            <a:lvl2pPr>
              <a:defRPr sz="2200"/>
            </a:lvl2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6172200" y="1454733"/>
            <a:ext cx="5408021" cy="771812"/>
          </a:xfrm>
          <a:prstGeom prst="rect">
            <a:avLst/>
          </a:prstGeom>
          <a:solidFill>
            <a:srgbClr val="135D7A"/>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172200" y="2278645"/>
            <a:ext cx="5408021" cy="3451595"/>
          </a:xfrm>
          <a:prstGeom prst="rect">
            <a:avLst/>
          </a:prstGeo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endParaRPr lang="en-US" dirty="0"/>
          </a:p>
        </p:txBody>
      </p:sp>
      <p:sp>
        <p:nvSpPr>
          <p:cNvPr id="16" name="Text Placeholder 4">
            <a:extLst>
              <a:ext uri="{FF2B5EF4-FFF2-40B4-BE49-F238E27FC236}">
                <a16:creationId xmlns:a16="http://schemas.microsoft.com/office/drawing/2014/main" id="{04B367B9-0C39-478C-8E74-7F7489751E70}"/>
              </a:ext>
            </a:extLst>
          </p:cNvPr>
          <p:cNvSpPr>
            <a:spLocks noGrp="1"/>
          </p:cNvSpPr>
          <p:nvPr>
            <p:ph type="body" sz="quarter" idx="21" hasCustomPrompt="1"/>
          </p:nvPr>
        </p:nvSpPr>
        <p:spPr>
          <a:xfrm>
            <a:off x="607479" y="1454733"/>
            <a:ext cx="5412323" cy="771812"/>
          </a:xfrm>
          <a:prstGeom prst="rect">
            <a:avLst/>
          </a:prstGeom>
          <a:solidFill>
            <a:srgbClr val="135D7A"/>
          </a:solidFill>
        </p:spPr>
        <p:txBody>
          <a:bodyPr anchor="ct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9" name="Text Placeholder 1">
            <a:extLst>
              <a:ext uri="{FF2B5EF4-FFF2-40B4-BE49-F238E27FC236}">
                <a16:creationId xmlns:a16="http://schemas.microsoft.com/office/drawing/2014/main" id="{F6A7DA59-DA5B-4B8B-8030-764D38A26284}"/>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BB5A1FC0-9AC5-4891-A169-6D1BFE39B685}"/>
              </a:ext>
            </a:extLst>
          </p:cNvPr>
          <p:cNvSpPr>
            <a:spLocks noGrp="1"/>
          </p:cNvSpPr>
          <p:nvPr>
            <p:ph type="dt" sz="half" idx="2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1EF0C98B-C980-4E31-860F-495B9A19B27A}"/>
              </a:ext>
            </a:extLst>
          </p:cNvPr>
          <p:cNvSpPr>
            <a:spLocks noGrp="1"/>
          </p:cNvSpPr>
          <p:nvPr>
            <p:ph type="sldNum" sz="quarter" idx="23"/>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E9434CBE-04BF-4F39-B9D8-9458CC8FDCE0}"/>
              </a:ext>
            </a:extLst>
          </p:cNvPr>
          <p:cNvSpPr>
            <a:spLocks noGrp="1"/>
          </p:cNvSpPr>
          <p:nvPr>
            <p:ph type="ftr" sz="quarter" idx="24"/>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4" name="Title 1">
            <a:extLst>
              <a:ext uri="{FF2B5EF4-FFF2-40B4-BE49-F238E27FC236}">
                <a16:creationId xmlns:a16="http://schemas.microsoft.com/office/drawing/2014/main" id="{F6FA9BB1-32B1-F2B3-7263-DD142E03CD15}"/>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8" name="Text Placeholder 2">
            <a:extLst>
              <a:ext uri="{FF2B5EF4-FFF2-40B4-BE49-F238E27FC236}">
                <a16:creationId xmlns:a16="http://schemas.microsoft.com/office/drawing/2014/main" id="{162891A9-7487-3E10-94A8-57EC2BDE5911}"/>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C3616138-F1B2-0D10-3601-48F1C2DF41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8134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resenter_pic circ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9" name="Picture 8" descr="Logo, company name&#10;&#10;Description automatically generated">
            <a:extLst>
              <a:ext uri="{FF2B5EF4-FFF2-40B4-BE49-F238E27FC236}">
                <a16:creationId xmlns:a16="http://schemas.microsoft.com/office/drawing/2014/main" id="{9C6984C1-40C8-4C55-BC9A-C762475D75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0" name="Date Placeholder 3">
            <a:extLst>
              <a:ext uri="{FF2B5EF4-FFF2-40B4-BE49-F238E27FC236}">
                <a16:creationId xmlns:a16="http://schemas.microsoft.com/office/drawing/2014/main" id="{C3815AF4-A093-4CA6-817B-255929E3A41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73092C1B-C455-4485-8CDB-4E9CB0DFA9D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3" name="Footer Placeholder 4">
            <a:extLst>
              <a:ext uri="{FF2B5EF4-FFF2-40B4-BE49-F238E27FC236}">
                <a16:creationId xmlns:a16="http://schemas.microsoft.com/office/drawing/2014/main" id="{76C3AC8D-BC95-442D-BF32-3C67CE3DB16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62767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754C913-33F2-4C27-8B01-E76FC968C5DF}"/>
              </a:ext>
            </a:extLst>
          </p:cNvPr>
          <p:cNvGraphicFramePr/>
          <p:nvPr userDrawn="1">
            <p:extLst>
              <p:ext uri="{D42A27DB-BD31-4B8C-83A1-F6EECF244321}">
                <p14:modId xmlns:p14="http://schemas.microsoft.com/office/powerpoint/2010/main" val="367920442"/>
              </p:ext>
            </p:extLst>
          </p:nvPr>
        </p:nvGraphicFramePr>
        <p:xfrm>
          <a:off x="611777" y="1306380"/>
          <a:ext cx="10968445" cy="446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
            <a:extLst>
              <a:ext uri="{FF2B5EF4-FFF2-40B4-BE49-F238E27FC236}">
                <a16:creationId xmlns:a16="http://schemas.microsoft.com/office/drawing/2014/main" id="{3C2AAF16-CE32-4238-A96D-B1A6B8514C0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E11C6CFD-80F2-45D6-835A-0C2DB5B0C7D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B477E2D-C3C8-4812-95AC-0483FE4F947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B16FFEDD-9395-4934-A13E-CA226E0E347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27" name="Content Placeholder 2">
            <a:extLst>
              <a:ext uri="{FF2B5EF4-FFF2-40B4-BE49-F238E27FC236}">
                <a16:creationId xmlns:a16="http://schemas.microsoft.com/office/drawing/2014/main" id="{A47B0AE4-33F6-421D-933D-E09E9AE37A08}"/>
              </a:ext>
            </a:extLst>
          </p:cNvPr>
          <p:cNvSpPr>
            <a:spLocks noGrp="1"/>
          </p:cNvSpPr>
          <p:nvPr>
            <p:ph idx="1" hasCustomPrompt="1"/>
          </p:nvPr>
        </p:nvSpPr>
        <p:spPr>
          <a:xfrm>
            <a:off x="640132" y="2322627"/>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8" name="Content Placeholder 2">
            <a:extLst>
              <a:ext uri="{FF2B5EF4-FFF2-40B4-BE49-F238E27FC236}">
                <a16:creationId xmlns:a16="http://schemas.microsoft.com/office/drawing/2014/main" id="{193D9163-712E-4D2A-9FAF-B916C2A2CF8D}"/>
              </a:ext>
            </a:extLst>
          </p:cNvPr>
          <p:cNvSpPr>
            <a:spLocks noGrp="1"/>
          </p:cNvSpPr>
          <p:nvPr>
            <p:ph idx="21" hasCustomPrompt="1"/>
          </p:nvPr>
        </p:nvSpPr>
        <p:spPr>
          <a:xfrm>
            <a:off x="3729499" y="2778304"/>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9" name="Content Placeholder 2">
            <a:extLst>
              <a:ext uri="{FF2B5EF4-FFF2-40B4-BE49-F238E27FC236}">
                <a16:creationId xmlns:a16="http://schemas.microsoft.com/office/drawing/2014/main" id="{6C62EAAC-0120-4779-BB93-A6FCA079A722}"/>
              </a:ext>
            </a:extLst>
          </p:cNvPr>
          <p:cNvSpPr>
            <a:spLocks noGrp="1"/>
          </p:cNvSpPr>
          <p:nvPr>
            <p:ph idx="22" hasCustomPrompt="1"/>
          </p:nvPr>
        </p:nvSpPr>
        <p:spPr>
          <a:xfrm>
            <a:off x="6818866" y="3260195"/>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37" name="Text Placeholder 2">
            <a:extLst>
              <a:ext uri="{FF2B5EF4-FFF2-40B4-BE49-F238E27FC236}">
                <a16:creationId xmlns:a16="http://schemas.microsoft.com/office/drawing/2014/main" id="{9B7FF743-1F8A-400A-BD32-F21B54041C14}"/>
              </a:ext>
            </a:extLst>
          </p:cNvPr>
          <p:cNvSpPr>
            <a:spLocks noGrp="1"/>
          </p:cNvSpPr>
          <p:nvPr>
            <p:ph type="body" sz="quarter" idx="14" hasCustomPrompt="1"/>
          </p:nvPr>
        </p:nvSpPr>
        <p:spPr>
          <a:xfrm>
            <a:off x="640132" y="1783000"/>
            <a:ext cx="3006683" cy="457287"/>
          </a:xfrm>
          <a:prstGeom prst="rect">
            <a:avLst/>
          </a:prstGeom>
        </p:spPr>
        <p:txBody>
          <a:bodyPr/>
          <a:lstStyle>
            <a:lvl1pPr marL="0" indent="0">
              <a:buFont typeface="Arial" panose="020B0604020202020204" pitchFamily="34" charset="0"/>
              <a:buNone/>
              <a:defRPr sz="2400" b="1">
                <a:solidFill>
                  <a:schemeClr val="bg1"/>
                </a:solidFill>
              </a:defRPr>
            </a:lvl1pPr>
          </a:lstStyle>
          <a:p>
            <a:r>
              <a:rPr lang="en-US" dirty="0"/>
              <a:t>Click to edit text</a:t>
            </a:r>
          </a:p>
        </p:txBody>
      </p:sp>
      <p:sp>
        <p:nvSpPr>
          <p:cNvPr id="6" name="Text Placeholder 5">
            <a:extLst>
              <a:ext uri="{FF2B5EF4-FFF2-40B4-BE49-F238E27FC236}">
                <a16:creationId xmlns:a16="http://schemas.microsoft.com/office/drawing/2014/main" id="{03B73536-F97C-4647-9892-F54A28450B9E}"/>
              </a:ext>
            </a:extLst>
          </p:cNvPr>
          <p:cNvSpPr>
            <a:spLocks noGrp="1"/>
          </p:cNvSpPr>
          <p:nvPr>
            <p:ph type="body" sz="quarter" idx="25" hasCustomPrompt="1"/>
          </p:nvPr>
        </p:nvSpPr>
        <p:spPr>
          <a:xfrm>
            <a:off x="3725093" y="2205616"/>
            <a:ext cx="3006683" cy="436562"/>
          </a:xfrm>
          <a:prstGeom prst="rect">
            <a:avLst/>
          </a:prstGeom>
        </p:spPr>
        <p:txBody>
          <a:bodyPr/>
          <a:lstStyle>
            <a:lvl1pPr marL="0" indent="0">
              <a:buNone/>
              <a:defRPr sz="2400" b="1">
                <a:solidFill>
                  <a:schemeClr val="bg1"/>
                </a:solidFill>
              </a:defRPr>
            </a:lvl1pPr>
          </a:lstStyle>
          <a:p>
            <a:pPr lvl="0"/>
            <a:r>
              <a:rPr lang="en-US" dirty="0"/>
              <a:t>Click to edit text</a:t>
            </a:r>
          </a:p>
        </p:txBody>
      </p:sp>
      <p:sp>
        <p:nvSpPr>
          <p:cNvPr id="5" name="Text Placeholder 4">
            <a:extLst>
              <a:ext uri="{FF2B5EF4-FFF2-40B4-BE49-F238E27FC236}">
                <a16:creationId xmlns:a16="http://schemas.microsoft.com/office/drawing/2014/main" id="{76244869-A12A-4439-B114-B0AAAEA8C677}"/>
              </a:ext>
            </a:extLst>
          </p:cNvPr>
          <p:cNvSpPr>
            <a:spLocks noGrp="1"/>
          </p:cNvSpPr>
          <p:nvPr>
            <p:ph type="body" sz="quarter" idx="26" hasCustomPrompt="1"/>
          </p:nvPr>
        </p:nvSpPr>
        <p:spPr>
          <a:xfrm>
            <a:off x="6818866" y="2682333"/>
            <a:ext cx="2955925" cy="426043"/>
          </a:xfrm>
          <a:prstGeom prst="rect">
            <a:avLst/>
          </a:prstGeom>
        </p:spPr>
        <p:txBody>
          <a:bodyPr/>
          <a:lstStyle>
            <a:lvl1pPr marL="0" indent="0">
              <a:buNone/>
              <a:defRPr sz="2400" b="1">
                <a:solidFill>
                  <a:schemeClr val="bg1"/>
                </a:solidFill>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dirty="0"/>
              <a:t>Click to edit text</a:t>
            </a:r>
          </a:p>
        </p:txBody>
      </p:sp>
      <p:sp>
        <p:nvSpPr>
          <p:cNvPr id="16" name="Title 1">
            <a:extLst>
              <a:ext uri="{FF2B5EF4-FFF2-40B4-BE49-F238E27FC236}">
                <a16:creationId xmlns:a16="http://schemas.microsoft.com/office/drawing/2014/main" id="{74872EC2-A084-BA5C-BCF2-4E69E64CCD8C}"/>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7" name="Text Placeholder 2">
            <a:extLst>
              <a:ext uri="{FF2B5EF4-FFF2-40B4-BE49-F238E27FC236}">
                <a16:creationId xmlns:a16="http://schemas.microsoft.com/office/drawing/2014/main" id="{AD5926FD-35C3-669D-B5DD-173F7AD98AF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8" name="Picture 17" descr="Logo, company name&#10;&#10;Description automatically generated">
            <a:extLst>
              <a:ext uri="{FF2B5EF4-FFF2-40B4-BE49-F238E27FC236}">
                <a16:creationId xmlns:a16="http://schemas.microsoft.com/office/drawing/2014/main" id="{DE4E9725-9663-055D-A772-BC2F9B9F092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809248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754C913-33F2-4C27-8B01-E76FC968C5DF}"/>
              </a:ext>
            </a:extLst>
          </p:cNvPr>
          <p:cNvGraphicFramePr/>
          <p:nvPr userDrawn="1">
            <p:extLst>
              <p:ext uri="{D42A27DB-BD31-4B8C-83A1-F6EECF244321}">
                <p14:modId xmlns:p14="http://schemas.microsoft.com/office/powerpoint/2010/main" val="2432703306"/>
              </p:ext>
            </p:extLst>
          </p:nvPr>
        </p:nvGraphicFramePr>
        <p:xfrm>
          <a:off x="611777" y="1306380"/>
          <a:ext cx="10968445" cy="446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
            <a:extLst>
              <a:ext uri="{FF2B5EF4-FFF2-40B4-BE49-F238E27FC236}">
                <a16:creationId xmlns:a16="http://schemas.microsoft.com/office/drawing/2014/main" id="{3C2AAF16-CE32-4238-A96D-B1A6B8514C0B}"/>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E11C6CFD-80F2-45D6-835A-0C2DB5B0C7DF}"/>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B477E2D-C3C8-4812-95AC-0483FE4F947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B16FFEDD-9395-4934-A13E-CA226E0E347E}"/>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27" name="Content Placeholder 2">
            <a:extLst>
              <a:ext uri="{FF2B5EF4-FFF2-40B4-BE49-F238E27FC236}">
                <a16:creationId xmlns:a16="http://schemas.microsoft.com/office/drawing/2014/main" id="{A47B0AE4-33F6-421D-933D-E09E9AE37A08}"/>
              </a:ext>
            </a:extLst>
          </p:cNvPr>
          <p:cNvSpPr>
            <a:spLocks noGrp="1"/>
          </p:cNvSpPr>
          <p:nvPr>
            <p:ph idx="1" hasCustomPrompt="1"/>
          </p:nvPr>
        </p:nvSpPr>
        <p:spPr>
          <a:xfrm>
            <a:off x="640132" y="2322627"/>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8" name="Content Placeholder 2">
            <a:extLst>
              <a:ext uri="{FF2B5EF4-FFF2-40B4-BE49-F238E27FC236}">
                <a16:creationId xmlns:a16="http://schemas.microsoft.com/office/drawing/2014/main" id="{193D9163-712E-4D2A-9FAF-B916C2A2CF8D}"/>
              </a:ext>
            </a:extLst>
          </p:cNvPr>
          <p:cNvSpPr>
            <a:spLocks noGrp="1"/>
          </p:cNvSpPr>
          <p:nvPr>
            <p:ph idx="21" hasCustomPrompt="1"/>
          </p:nvPr>
        </p:nvSpPr>
        <p:spPr>
          <a:xfrm>
            <a:off x="3729499" y="2778304"/>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29" name="Content Placeholder 2">
            <a:extLst>
              <a:ext uri="{FF2B5EF4-FFF2-40B4-BE49-F238E27FC236}">
                <a16:creationId xmlns:a16="http://schemas.microsoft.com/office/drawing/2014/main" id="{6C62EAAC-0120-4779-BB93-A6FCA079A722}"/>
              </a:ext>
            </a:extLst>
          </p:cNvPr>
          <p:cNvSpPr>
            <a:spLocks noGrp="1"/>
          </p:cNvSpPr>
          <p:nvPr>
            <p:ph idx="22" hasCustomPrompt="1"/>
          </p:nvPr>
        </p:nvSpPr>
        <p:spPr>
          <a:xfrm>
            <a:off x="6818866" y="3260195"/>
            <a:ext cx="2956511" cy="2519340"/>
          </a:xfrm>
          <a:prstGeom prst="rect">
            <a:avLst/>
          </a:prstGeom>
        </p:spPr>
        <p:txBody>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p:txBody>
      </p:sp>
      <p:sp>
        <p:nvSpPr>
          <p:cNvPr id="13" name="Title 1">
            <a:extLst>
              <a:ext uri="{FF2B5EF4-FFF2-40B4-BE49-F238E27FC236}">
                <a16:creationId xmlns:a16="http://schemas.microsoft.com/office/drawing/2014/main" id="{3A3B7C9F-28BC-48D3-DA31-72E30AACACCF}"/>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6" name="Text Placeholder 2">
            <a:extLst>
              <a:ext uri="{FF2B5EF4-FFF2-40B4-BE49-F238E27FC236}">
                <a16:creationId xmlns:a16="http://schemas.microsoft.com/office/drawing/2014/main" id="{3853EC65-C5ED-DDF4-744A-19920E4CF5B3}"/>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BC626EE5-52DD-F08B-5F23-48118A34E92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761136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DA912D4C-8DD2-46AA-A555-138746171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8701"/>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61290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4275912" y="695325"/>
            <a:ext cx="7304310" cy="496524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ext Placeholder 1">
            <a:extLst>
              <a:ext uri="{FF2B5EF4-FFF2-40B4-BE49-F238E27FC236}">
                <a16:creationId xmlns:a16="http://schemas.microsoft.com/office/drawing/2014/main" id="{0A2A2D6F-C9BE-4A80-B17E-EC50E9286A54}"/>
              </a:ext>
            </a:extLst>
          </p:cNvPr>
          <p:cNvSpPr>
            <a:spLocks noGrp="1"/>
          </p:cNvSpPr>
          <p:nvPr>
            <p:ph type="body" sz="quarter" idx="16" hasCustomPrompt="1"/>
          </p:nvPr>
        </p:nvSpPr>
        <p:spPr>
          <a:xfrm>
            <a:off x="4275911" y="5931354"/>
            <a:ext cx="730557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73461DE1-F494-4476-9E68-AB6CC8E4CC0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79F7DE20-E24D-47F5-A370-F604CB2788D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478C3779-CA39-4B0C-A28B-20051D3D6F64}"/>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210914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pic>
        <p:nvPicPr>
          <p:cNvPr id="17" name="Picture 16" descr="Logo, company name&#10;&#10;Description automatically generated">
            <a:extLst>
              <a:ext uri="{FF2B5EF4-FFF2-40B4-BE49-F238E27FC236}">
                <a16:creationId xmlns:a16="http://schemas.microsoft.com/office/drawing/2014/main" id="{D0726DED-6FC0-49B4-A740-3DF011166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0"/>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13665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11" name="Text Placeholder 1">
            <a:extLst>
              <a:ext uri="{FF2B5EF4-FFF2-40B4-BE49-F238E27FC236}">
                <a16:creationId xmlns:a16="http://schemas.microsoft.com/office/drawing/2014/main" id="{1F7C54DD-1ACC-45E8-B122-A5B790898BF5}"/>
              </a:ext>
            </a:extLst>
          </p:cNvPr>
          <p:cNvSpPr>
            <a:spLocks noGrp="1"/>
          </p:cNvSpPr>
          <p:nvPr>
            <p:ph type="body" sz="half" idx="2" hasCustomPrompt="1"/>
          </p:nvPr>
        </p:nvSpPr>
        <p:spPr>
          <a:xfrm>
            <a:off x="487887" y="3555806"/>
            <a:ext cx="2725215" cy="2664021"/>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to add additional text or to delete this text box.</a:t>
            </a:r>
          </a:p>
          <a:p>
            <a:endParaRPr lang="en-US" dirty="0"/>
          </a:p>
        </p:txBody>
      </p:sp>
      <p:sp>
        <p:nvSpPr>
          <p:cNvPr id="12" name="Picture Placeholder 2">
            <a:extLst>
              <a:ext uri="{FF2B5EF4-FFF2-40B4-BE49-F238E27FC236}">
                <a16:creationId xmlns:a16="http://schemas.microsoft.com/office/drawing/2014/main" id="{886B48D7-E7BA-4DD2-BBFC-B529630EA74C}"/>
              </a:ext>
            </a:extLst>
          </p:cNvPr>
          <p:cNvSpPr>
            <a:spLocks noGrp="1" noChangeAspect="1"/>
          </p:cNvSpPr>
          <p:nvPr>
            <p:ph type="pic" idx="1" hasCustomPrompt="1"/>
          </p:nvPr>
        </p:nvSpPr>
        <p:spPr>
          <a:xfrm>
            <a:off x="4267200" y="701751"/>
            <a:ext cx="7313022" cy="5064926"/>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5" name="Text Placeholder 1">
            <a:extLst>
              <a:ext uri="{FF2B5EF4-FFF2-40B4-BE49-F238E27FC236}">
                <a16:creationId xmlns:a16="http://schemas.microsoft.com/office/drawing/2014/main" id="{5640F903-CC58-4D46-994D-D1B851785B7C}"/>
              </a:ext>
            </a:extLst>
          </p:cNvPr>
          <p:cNvSpPr>
            <a:spLocks noGrp="1"/>
          </p:cNvSpPr>
          <p:nvPr>
            <p:ph type="body" sz="quarter" idx="16" hasCustomPrompt="1"/>
          </p:nvPr>
        </p:nvSpPr>
        <p:spPr>
          <a:xfrm>
            <a:off x="4267199" y="5931354"/>
            <a:ext cx="731429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B48F314D-30CC-4D37-A541-E5281B6748B4}"/>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9" name="Slide Number Placeholder 5">
            <a:extLst>
              <a:ext uri="{FF2B5EF4-FFF2-40B4-BE49-F238E27FC236}">
                <a16:creationId xmlns:a16="http://schemas.microsoft.com/office/drawing/2014/main" id="{8B43736F-CFB1-4E1F-85D3-1BE2AA2056F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0" name="Footer Placeholder 4">
            <a:extLst>
              <a:ext uri="{FF2B5EF4-FFF2-40B4-BE49-F238E27FC236}">
                <a16:creationId xmlns:a16="http://schemas.microsoft.com/office/drawing/2014/main" id="{8A8286D7-1AD8-4715-B567-4E9615336D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29189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2A7FA4C-F699-46A5-936B-EC31B91B2C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8521701" y="0"/>
            <a:ext cx="3670299" cy="6858000"/>
          </a:xfrm>
          <a:prstGeom prst="rect">
            <a:avLst/>
          </a:prstGeom>
          <a:solidFill>
            <a:srgbClr val="00909E">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9009590" y="161290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611777" y="695323"/>
            <a:ext cx="7313020" cy="4908304"/>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2" name="Text Placeholder 1">
            <a:extLst>
              <a:ext uri="{FF2B5EF4-FFF2-40B4-BE49-F238E27FC236}">
                <a16:creationId xmlns:a16="http://schemas.microsoft.com/office/drawing/2014/main" id="{349932EA-0D9B-45F8-9EDA-531E6527878D}"/>
              </a:ext>
            </a:extLst>
          </p:cNvPr>
          <p:cNvSpPr>
            <a:spLocks noGrp="1"/>
          </p:cNvSpPr>
          <p:nvPr>
            <p:ph type="body" sz="quarter" idx="16" hasCustomPrompt="1"/>
          </p:nvPr>
        </p:nvSpPr>
        <p:spPr>
          <a:xfrm>
            <a:off x="613047" y="5931354"/>
            <a:ext cx="731175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34D35EE7-1F95-4D5E-8A37-CA174F1219C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55E7CE4D-2D3F-4B15-9992-FC98B507B3D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4E6DC4F0-3C2B-46FA-9291-630C5F1D204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810946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A77E2045-D193-4C94-9E06-3499FB212E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8521701" y="0"/>
            <a:ext cx="3670299"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9009590" y="1136652"/>
            <a:ext cx="2725213"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11" name="Text Placeholder 1">
            <a:extLst>
              <a:ext uri="{FF2B5EF4-FFF2-40B4-BE49-F238E27FC236}">
                <a16:creationId xmlns:a16="http://schemas.microsoft.com/office/drawing/2014/main" id="{1F7C54DD-1ACC-45E8-B122-A5B790898BF5}"/>
              </a:ext>
            </a:extLst>
          </p:cNvPr>
          <p:cNvSpPr>
            <a:spLocks noGrp="1"/>
          </p:cNvSpPr>
          <p:nvPr>
            <p:ph type="body" sz="half" idx="2" hasCustomPrompt="1"/>
          </p:nvPr>
        </p:nvSpPr>
        <p:spPr>
          <a:xfrm>
            <a:off x="9009590" y="3555806"/>
            <a:ext cx="2725213" cy="2664021"/>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to add additional text or to delete this text box.</a:t>
            </a:r>
          </a:p>
          <a:p>
            <a:endParaRPr lang="en-US" dirty="0"/>
          </a:p>
        </p:txBody>
      </p:sp>
      <p:sp>
        <p:nvSpPr>
          <p:cNvPr id="16" name="Picture Placeholder 2">
            <a:extLst>
              <a:ext uri="{FF2B5EF4-FFF2-40B4-BE49-F238E27FC236}">
                <a16:creationId xmlns:a16="http://schemas.microsoft.com/office/drawing/2014/main" id="{ADE90F4E-704D-42EB-A2A9-F88CD52CBDA9}"/>
              </a:ext>
            </a:extLst>
          </p:cNvPr>
          <p:cNvSpPr>
            <a:spLocks noGrp="1" noChangeAspect="1"/>
          </p:cNvSpPr>
          <p:nvPr>
            <p:ph type="pic" idx="1" hasCustomPrompt="1"/>
          </p:nvPr>
        </p:nvSpPr>
        <p:spPr>
          <a:xfrm>
            <a:off x="603067" y="685849"/>
            <a:ext cx="7339149" cy="4977530"/>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2" name="Text Placeholder 1">
            <a:extLst>
              <a:ext uri="{FF2B5EF4-FFF2-40B4-BE49-F238E27FC236}">
                <a16:creationId xmlns:a16="http://schemas.microsoft.com/office/drawing/2014/main" id="{5D1C9284-DCA1-4B59-87C4-2D031B4C9C1D}"/>
              </a:ext>
            </a:extLst>
          </p:cNvPr>
          <p:cNvSpPr>
            <a:spLocks noGrp="1"/>
          </p:cNvSpPr>
          <p:nvPr>
            <p:ph type="body" sz="quarter" idx="16" hasCustomPrompt="1"/>
          </p:nvPr>
        </p:nvSpPr>
        <p:spPr>
          <a:xfrm>
            <a:off x="613047" y="5931354"/>
            <a:ext cx="732916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D6644E4F-73A4-4B02-A3D3-EBFA38BE93C3}"/>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71B620DA-8E3A-4BD3-B9FA-E9AE14264A6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DA615096-86EB-4374-B56F-F92426BC300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58884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DA912D4C-8DD2-46AA-A555-138746171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8701"/>
            <a:ext cx="3037805" cy="685800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8" y="1612902"/>
            <a:ext cx="2088335" cy="2292348"/>
          </a:xfrm>
          <a:prstGeom prst="rect">
            <a:avLst/>
          </a:prstGeom>
        </p:spPr>
        <p:txBody>
          <a:bodyPr/>
          <a:lstStyle>
            <a:lvl1pPr>
              <a:defRPr sz="32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3363402" y="695325"/>
            <a:ext cx="8216820" cy="496524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ext Placeholder 1">
            <a:extLst>
              <a:ext uri="{FF2B5EF4-FFF2-40B4-BE49-F238E27FC236}">
                <a16:creationId xmlns:a16="http://schemas.microsoft.com/office/drawing/2014/main" id="{D17FFF86-E55E-4465-A632-2E924F1770B5}"/>
              </a:ext>
            </a:extLst>
          </p:cNvPr>
          <p:cNvSpPr>
            <a:spLocks noGrp="1"/>
          </p:cNvSpPr>
          <p:nvPr>
            <p:ph type="body" sz="quarter" idx="16" hasCustomPrompt="1"/>
          </p:nvPr>
        </p:nvSpPr>
        <p:spPr>
          <a:xfrm>
            <a:off x="3363401" y="5931354"/>
            <a:ext cx="821808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E563A9A7-7578-4B93-AC81-AA01E1CFAAF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A7BA2DAD-FE46-4580-9DA5-6BE16876BA4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3D44B899-FAE8-4ECC-BB35-2F5FECAE3FF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36742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DA912D4C-8DD2-46AA-A555-138746171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2" name="Rectangle 1">
            <a:extLst>
              <a:ext uri="{FF2B5EF4-FFF2-40B4-BE49-F238E27FC236}">
                <a16:creationId xmlns:a16="http://schemas.microsoft.com/office/drawing/2014/main" id="{184B434C-D3B0-4D11-8BCB-C55C2BBB8B9C}"/>
              </a:ext>
            </a:extLst>
          </p:cNvPr>
          <p:cNvSpPr/>
          <p:nvPr userDrawn="1"/>
        </p:nvSpPr>
        <p:spPr>
          <a:xfrm>
            <a:off x="0" y="8701"/>
            <a:ext cx="3037805" cy="124760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p:nvPr>
        </p:nvSpPr>
        <p:spPr>
          <a:xfrm>
            <a:off x="611777" y="1410257"/>
            <a:ext cx="10968445" cy="4250314"/>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11" name="Title 1">
            <a:extLst>
              <a:ext uri="{FF2B5EF4-FFF2-40B4-BE49-F238E27FC236}">
                <a16:creationId xmlns:a16="http://schemas.microsoft.com/office/drawing/2014/main" id="{A4B83CC4-BE9A-4C02-B8B2-0B74433F12F8}"/>
              </a:ext>
            </a:extLst>
          </p:cNvPr>
          <p:cNvSpPr>
            <a:spLocks noGrp="1"/>
          </p:cNvSpPr>
          <p:nvPr>
            <p:ph type="title" hasCustomPrompt="1"/>
          </p:nvPr>
        </p:nvSpPr>
        <p:spPr>
          <a:xfrm>
            <a:off x="3204376" y="295335"/>
            <a:ext cx="8384431"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13" name="Text Placeholder 1">
            <a:extLst>
              <a:ext uri="{FF2B5EF4-FFF2-40B4-BE49-F238E27FC236}">
                <a16:creationId xmlns:a16="http://schemas.microsoft.com/office/drawing/2014/main" id="{71DB8ED2-5DCF-4C9F-8935-F8B627245A6D}"/>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6" name="Date Placeholder 3">
            <a:extLst>
              <a:ext uri="{FF2B5EF4-FFF2-40B4-BE49-F238E27FC236}">
                <a16:creationId xmlns:a16="http://schemas.microsoft.com/office/drawing/2014/main" id="{1F8375EC-BC3C-4595-90B5-70CE78AD702D}"/>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02782D02-D5E8-4696-9099-1C83D27CE0F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06E0E83B-57B3-47DC-AEC8-DF29F9CE2D0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42837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0E070BAF-BDD4-4BB2-9182-BB53B678CD28}"/>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99528" y="845983"/>
            <a:ext cx="3988962" cy="4060513"/>
          </a:xfrm>
          <a:prstGeom prst="rect">
            <a:avLst/>
          </a:prstGeom>
        </p:spPr>
      </p:pic>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740748" y="2331907"/>
            <a:ext cx="3212243" cy="2292348"/>
          </a:xfrm>
          <a:prstGeom prst="rect">
            <a:avLst/>
          </a:prstGeom>
        </p:spPr>
        <p:txBody>
          <a:bodyPr/>
          <a:lstStyle>
            <a:lvl1pPr>
              <a:defRPr sz="3600" b="1">
                <a:solidFill>
                  <a:srgbClr val="135D7A"/>
                </a:solidFill>
                <a:latin typeface="Horizon"/>
              </a:defRPr>
            </a:lvl1pPr>
          </a:lstStyle>
          <a:p>
            <a:r>
              <a:rPr lang="en-US" dirty="0"/>
              <a:t>Click To Add Title</a:t>
            </a:r>
          </a:p>
        </p:txBody>
      </p:sp>
      <p:sp>
        <p:nvSpPr>
          <p:cNvPr id="9" name="Text Placeholder 3">
            <a:extLst>
              <a:ext uri="{FF2B5EF4-FFF2-40B4-BE49-F238E27FC236}">
                <a16:creationId xmlns:a16="http://schemas.microsoft.com/office/drawing/2014/main" id="{04CCBA6E-7DB1-4092-B6EA-C22DAA3B3012}"/>
              </a:ext>
            </a:extLst>
          </p:cNvPr>
          <p:cNvSpPr>
            <a:spLocks noGrp="1"/>
          </p:cNvSpPr>
          <p:nvPr>
            <p:ph type="body" sz="quarter" idx="14" hasCustomPrompt="1"/>
          </p:nvPr>
        </p:nvSpPr>
        <p:spPr>
          <a:xfrm>
            <a:off x="3953690" y="1073426"/>
            <a:ext cx="7628499" cy="4526186"/>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marR="0" lvl="0" indent="-285744" algn="l" defTabSz="914400" rtl="0" eaLnBrk="1" fontAlgn="auto" latinLnBrk="0" hangingPunct="1">
              <a:lnSpc>
                <a:spcPct val="90000"/>
              </a:lnSpc>
              <a:spcBef>
                <a:spcPts val="1000"/>
              </a:spcBef>
              <a:spcAft>
                <a:spcPts val="600"/>
              </a:spcAft>
              <a:buClr>
                <a:srgbClr val="135D7A"/>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endParaRPr lang="en-US" dirty="0"/>
          </a:p>
          <a:p>
            <a:pPr>
              <a:spcAft>
                <a:spcPts val="600"/>
              </a:spcAft>
            </a:pPr>
            <a:endParaRPr lang="en-US" dirty="0"/>
          </a:p>
          <a:p>
            <a:endParaRPr lang="en-US" dirty="0"/>
          </a:p>
        </p:txBody>
      </p:sp>
      <p:pic>
        <p:nvPicPr>
          <p:cNvPr id="19" name="Picture 18" descr="Logo, company name&#10;&#10;Description automatically generated">
            <a:extLst>
              <a:ext uri="{FF2B5EF4-FFF2-40B4-BE49-F238E27FC236}">
                <a16:creationId xmlns:a16="http://schemas.microsoft.com/office/drawing/2014/main" id="{19ED578C-50FA-4423-B581-4D06B8FF83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2" name="Text Placeholder 1">
            <a:extLst>
              <a:ext uri="{FF2B5EF4-FFF2-40B4-BE49-F238E27FC236}">
                <a16:creationId xmlns:a16="http://schemas.microsoft.com/office/drawing/2014/main" id="{3D0D37C5-CA79-4436-A0CB-BA1C8D373ED7}"/>
              </a:ext>
            </a:extLst>
          </p:cNvPr>
          <p:cNvSpPr>
            <a:spLocks noGrp="1"/>
          </p:cNvSpPr>
          <p:nvPr>
            <p:ph type="body" sz="quarter" idx="16" hasCustomPrompt="1"/>
          </p:nvPr>
        </p:nvSpPr>
        <p:spPr>
          <a:xfrm>
            <a:off x="3952991" y="5931354"/>
            <a:ext cx="762849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40201C09-B97E-4F1C-81F4-E1617745A2A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A5956975-3724-4462-900A-77677077520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320DE759-EED2-4AAA-95E9-69CD71E6D6B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09012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3" name="Flowchart: Connector 2">
            <a:extLst>
              <a:ext uri="{FF2B5EF4-FFF2-40B4-BE49-F238E27FC236}">
                <a16:creationId xmlns:a16="http://schemas.microsoft.com/office/drawing/2014/main" id="{B7002EF3-F35F-4FC9-84AE-EC809CAF99BD}"/>
              </a:ext>
            </a:extLst>
          </p:cNvPr>
          <p:cNvSpPr/>
          <p:nvPr userDrawn="1"/>
        </p:nvSpPr>
        <p:spPr>
          <a:xfrm rot="12153362">
            <a:off x="-1959230" y="52354"/>
            <a:ext cx="6348205" cy="6361938"/>
          </a:xfrm>
          <a:prstGeom prst="chord">
            <a:avLst/>
          </a:prstGeom>
          <a:solidFill>
            <a:srgbClr val="135D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3F5CBE5-DAE6-45E4-A58B-3712131DC33B}"/>
              </a:ext>
            </a:extLst>
          </p:cNvPr>
          <p:cNvSpPr>
            <a:spLocks noGrp="1"/>
          </p:cNvSpPr>
          <p:nvPr>
            <p:ph type="title" hasCustomPrompt="1"/>
          </p:nvPr>
        </p:nvSpPr>
        <p:spPr>
          <a:xfrm>
            <a:off x="487887" y="1872882"/>
            <a:ext cx="3411759" cy="2292348"/>
          </a:xfrm>
          <a:prstGeom prst="rect">
            <a:avLst/>
          </a:prstGeom>
        </p:spPr>
        <p:txBody>
          <a:bodyPr/>
          <a:lstStyle>
            <a:lvl1pPr>
              <a:defRPr sz="3600" b="1">
                <a:solidFill>
                  <a:srgbClr val="135D7A"/>
                </a:solidFill>
                <a:latin typeface="Horizon"/>
              </a:defRPr>
            </a:lvl1pPr>
          </a:lstStyle>
          <a:p>
            <a:r>
              <a:rPr lang="en-US" dirty="0"/>
              <a:t>Click To Add Title</a:t>
            </a:r>
          </a:p>
        </p:txBody>
      </p:sp>
      <p:sp>
        <p:nvSpPr>
          <p:cNvPr id="10" name="Picture Placeholder 2">
            <a:extLst>
              <a:ext uri="{FF2B5EF4-FFF2-40B4-BE49-F238E27FC236}">
                <a16:creationId xmlns:a16="http://schemas.microsoft.com/office/drawing/2014/main" id="{E5E2F296-C4A0-43C7-997A-1A1D91773B17}"/>
              </a:ext>
            </a:extLst>
          </p:cNvPr>
          <p:cNvSpPr>
            <a:spLocks noGrp="1" noChangeAspect="1"/>
          </p:cNvSpPr>
          <p:nvPr>
            <p:ph type="pic" idx="1" hasCustomPrompt="1"/>
          </p:nvPr>
        </p:nvSpPr>
        <p:spPr>
          <a:xfrm>
            <a:off x="4607038" y="987427"/>
            <a:ext cx="6974777" cy="4742814"/>
          </a:xfrm>
          <a:prstGeom prst="rect">
            <a:avLst/>
          </a:prstGeom>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graphic or chart.</a:t>
            </a:r>
          </a:p>
        </p:txBody>
      </p:sp>
      <p:pic>
        <p:nvPicPr>
          <p:cNvPr id="15" name="Picture 14" descr="Logo, company name&#10;&#10;Description automatically generated">
            <a:extLst>
              <a:ext uri="{FF2B5EF4-FFF2-40B4-BE49-F238E27FC236}">
                <a16:creationId xmlns:a16="http://schemas.microsoft.com/office/drawing/2014/main" id="{2CB2B0F6-81F9-4F6F-B40E-B23584D01F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6" name="Text Placeholder 1">
            <a:extLst>
              <a:ext uri="{FF2B5EF4-FFF2-40B4-BE49-F238E27FC236}">
                <a16:creationId xmlns:a16="http://schemas.microsoft.com/office/drawing/2014/main" id="{BC497BD2-C4C0-407F-900A-CB9525723C69}"/>
              </a:ext>
            </a:extLst>
          </p:cNvPr>
          <p:cNvSpPr>
            <a:spLocks noGrp="1"/>
          </p:cNvSpPr>
          <p:nvPr>
            <p:ph type="body" sz="quarter" idx="16" hasCustomPrompt="1"/>
          </p:nvPr>
        </p:nvSpPr>
        <p:spPr>
          <a:xfrm>
            <a:off x="4606713" y="5931354"/>
            <a:ext cx="6974778"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2DDA5160-155B-4EBE-A556-EEF3008CDB2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B6643AE6-B271-4F2B-B472-5B5E290D9CE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0F2FFB23-85D8-44A3-8137-24AD5E895F4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65428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_pic circle">
    <p:spTree>
      <p:nvGrpSpPr>
        <p:cNvPr id="1" name=""/>
        <p:cNvGrpSpPr/>
        <p:nvPr/>
      </p:nvGrpSpPr>
      <p:grpSpPr>
        <a:xfrm>
          <a:off x="0" y="0"/>
          <a:ext cx="0" cy="0"/>
          <a:chOff x="0" y="0"/>
          <a:chExt cx="0" cy="0"/>
        </a:xfrm>
      </p:grpSpPr>
      <p:pic>
        <p:nvPicPr>
          <p:cNvPr id="13" name="Picture 12" descr="Logo, company name&#10;&#10;Description automatically generated">
            <a:extLst>
              <a:ext uri="{FF2B5EF4-FFF2-40B4-BE49-F238E27FC236}">
                <a16:creationId xmlns:a16="http://schemas.microsoft.com/office/drawing/2014/main" id="{4872069D-E0AE-4A8F-A681-4FDA59C82B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Rectangle 8">
            <a:extLst>
              <a:ext uri="{FF2B5EF4-FFF2-40B4-BE49-F238E27FC236}">
                <a16:creationId xmlns:a16="http://schemas.microsoft.com/office/drawing/2014/main" id="{5DF1FC6B-0ADC-4851-86B9-6BCCE0F383A8}"/>
              </a:ext>
            </a:extLst>
          </p:cNvPr>
          <p:cNvSpPr/>
          <p:nvPr userDrawn="1"/>
        </p:nvSpPr>
        <p:spPr>
          <a:xfrm>
            <a:off x="0" y="4133108"/>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3268151" y="4204301"/>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a:t>
            </a:r>
          </a:p>
        </p:txBody>
      </p:sp>
      <p:sp>
        <p:nvSpPr>
          <p:cNvPr id="6" name="Flowchart: Connector 5">
            <a:extLst>
              <a:ext uri="{FF2B5EF4-FFF2-40B4-BE49-F238E27FC236}">
                <a16:creationId xmlns:a16="http://schemas.microsoft.com/office/drawing/2014/main" id="{CBAB9881-42B3-4780-8158-80501720B9A2}"/>
              </a:ext>
            </a:extLst>
          </p:cNvPr>
          <p:cNvSpPr/>
          <p:nvPr userDrawn="1"/>
        </p:nvSpPr>
        <p:spPr>
          <a:xfrm>
            <a:off x="611777" y="3839755"/>
            <a:ext cx="2331720" cy="2281645"/>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3573414" y="4667252"/>
            <a:ext cx="8006807" cy="1104899"/>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14" name="Date Placeholder 3">
            <a:extLst>
              <a:ext uri="{FF2B5EF4-FFF2-40B4-BE49-F238E27FC236}">
                <a16:creationId xmlns:a16="http://schemas.microsoft.com/office/drawing/2014/main" id="{D570919F-8481-49DE-9E22-7EB359A71856}"/>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E11AFD2A-5569-441E-98CC-B5484BA4E8D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6C582E81-9F0F-4509-846C-DE791D6BCD99}"/>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243862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pic>
        <p:nvPicPr>
          <p:cNvPr id="13" name="Picture 12" descr="A picture containing text, vector graphics&#10;&#10;Description automatically generated">
            <a:extLst>
              <a:ext uri="{FF2B5EF4-FFF2-40B4-BE49-F238E27FC236}">
                <a16:creationId xmlns:a16="http://schemas.microsoft.com/office/drawing/2014/main" id="{029089E4-D226-4704-A11F-9AC476C25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6296" y="2737104"/>
            <a:ext cx="1359408" cy="1383792"/>
          </a:xfrm>
          <a:prstGeom prst="rect">
            <a:avLst/>
          </a:prstGeom>
        </p:spPr>
      </p:pic>
      <p:sp>
        <p:nvSpPr>
          <p:cNvPr id="8" name="Text Placeholder 1">
            <a:extLst>
              <a:ext uri="{FF2B5EF4-FFF2-40B4-BE49-F238E27FC236}">
                <a16:creationId xmlns:a16="http://schemas.microsoft.com/office/drawing/2014/main" id="{5BAD9F33-7FD0-4CCC-8BDD-11F318E0FAAF}"/>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0" name="Date Placeholder 3">
            <a:extLst>
              <a:ext uri="{FF2B5EF4-FFF2-40B4-BE49-F238E27FC236}">
                <a16:creationId xmlns:a16="http://schemas.microsoft.com/office/drawing/2014/main" id="{6CFF1078-E686-480A-903A-C031C69F206E}"/>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C43694F8-88B1-4EC2-A37E-0684806D14C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80A99665-580B-4E90-B590-65524D91DC6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11962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2_Blank">
    <p:spTree>
      <p:nvGrpSpPr>
        <p:cNvPr id="1" name=""/>
        <p:cNvGrpSpPr/>
        <p:nvPr/>
      </p:nvGrpSpPr>
      <p:grpSpPr>
        <a:xfrm>
          <a:off x="0" y="0"/>
          <a:ext cx="0" cy="0"/>
          <a:chOff x="0" y="0"/>
          <a:chExt cx="0" cy="0"/>
        </a:xfrm>
      </p:grpSpPr>
      <p:pic>
        <p:nvPicPr>
          <p:cNvPr id="13" name="Picture 12" descr="A picture containing text, vector graphics&#10;&#10;Description automatically generated">
            <a:extLst>
              <a:ext uri="{FF2B5EF4-FFF2-40B4-BE49-F238E27FC236}">
                <a16:creationId xmlns:a16="http://schemas.microsoft.com/office/drawing/2014/main" id="{029089E4-D226-4704-A11F-9AC476C25DA9}"/>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3518265" y="136525"/>
            <a:ext cx="5164182" cy="5256814"/>
          </a:xfrm>
          <a:prstGeom prst="rect">
            <a:avLst/>
          </a:prstGeom>
        </p:spPr>
      </p:pic>
      <p:sp>
        <p:nvSpPr>
          <p:cNvPr id="8" name="Text Placeholder 1">
            <a:extLst>
              <a:ext uri="{FF2B5EF4-FFF2-40B4-BE49-F238E27FC236}">
                <a16:creationId xmlns:a16="http://schemas.microsoft.com/office/drawing/2014/main" id="{CA4C2006-C581-439A-B7E3-9FA0688C1610}"/>
              </a:ext>
            </a:extLst>
          </p:cNvPr>
          <p:cNvSpPr>
            <a:spLocks noGrp="1"/>
          </p:cNvSpPr>
          <p:nvPr>
            <p:ph type="body" sz="quarter" idx="16" hasCustomPrompt="1"/>
          </p:nvPr>
        </p:nvSpPr>
        <p:spPr>
          <a:xfrm>
            <a:off x="613047" y="5931354"/>
            <a:ext cx="10968444"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0" name="Date Placeholder 3">
            <a:extLst>
              <a:ext uri="{FF2B5EF4-FFF2-40B4-BE49-F238E27FC236}">
                <a16:creationId xmlns:a16="http://schemas.microsoft.com/office/drawing/2014/main" id="{9E964AF9-74CC-436A-8013-F8AD829F9D1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BD07BD65-C86C-470F-B23A-527A47145A5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8EDFC8CD-9E7D-4F43-A552-941AF5334E2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475995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967564" y="2556767"/>
            <a:ext cx="10256872" cy="2400657"/>
          </a:xfrm>
          <a:prstGeom prst="rect">
            <a:avLst/>
          </a:prstGeom>
          <a:noFill/>
        </p:spPr>
        <p:txBody>
          <a:bodyPr wrap="square" rtlCol="0">
            <a:spAutoFit/>
          </a:bodyPr>
          <a:lstStyle/>
          <a:p>
            <a:pPr algn="ctr"/>
            <a:r>
              <a:rPr lang="en-US" sz="15000" b="1" dirty="0">
                <a:solidFill>
                  <a:srgbClr val="1BA0BB"/>
                </a:solidFill>
                <a:latin typeface="Horizon"/>
              </a:rPr>
              <a:t>Q &amp; A</a:t>
            </a:r>
          </a:p>
        </p:txBody>
      </p:sp>
      <p:pic>
        <p:nvPicPr>
          <p:cNvPr id="9" name="Picture 8" descr="Logo, company name&#10;&#10;Description automatically generated">
            <a:extLst>
              <a:ext uri="{FF2B5EF4-FFF2-40B4-BE49-F238E27FC236}">
                <a16:creationId xmlns:a16="http://schemas.microsoft.com/office/drawing/2014/main" id="{CD05C1BF-E362-4C8C-A64F-4D299811D8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2" name="Date Placeholder 3">
            <a:extLst>
              <a:ext uri="{FF2B5EF4-FFF2-40B4-BE49-F238E27FC236}">
                <a16:creationId xmlns:a16="http://schemas.microsoft.com/office/drawing/2014/main" id="{DB11C0F4-526E-4A73-88FB-7DF7DE00BCE4}"/>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087CDF13-B467-4D14-8D58-B88118D1983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24D58777-4F80-4755-967F-1F6FE0B402E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628145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611776" y="3035596"/>
            <a:ext cx="10968445" cy="1631216"/>
          </a:xfrm>
          <a:prstGeom prst="rect">
            <a:avLst/>
          </a:prstGeom>
          <a:noFill/>
        </p:spPr>
        <p:txBody>
          <a:bodyPr wrap="square" rtlCol="0">
            <a:spAutoFit/>
          </a:bodyPr>
          <a:lstStyle/>
          <a:p>
            <a:pPr algn="ctr"/>
            <a:r>
              <a:rPr lang="en-US" sz="10000" b="1" dirty="0">
                <a:solidFill>
                  <a:srgbClr val="1BA0BB"/>
                </a:solidFill>
                <a:latin typeface="Horizon"/>
              </a:rPr>
              <a:t>Questions?</a:t>
            </a:r>
          </a:p>
        </p:txBody>
      </p:sp>
      <p:pic>
        <p:nvPicPr>
          <p:cNvPr id="9" name="Picture 8" descr="Logo, company name&#10;&#10;Description automatically generated">
            <a:extLst>
              <a:ext uri="{FF2B5EF4-FFF2-40B4-BE49-F238E27FC236}">
                <a16:creationId xmlns:a16="http://schemas.microsoft.com/office/drawing/2014/main" id="{7B160321-79F6-4007-9504-317ED0E51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2" name="Date Placeholder 3">
            <a:extLst>
              <a:ext uri="{FF2B5EF4-FFF2-40B4-BE49-F238E27FC236}">
                <a16:creationId xmlns:a16="http://schemas.microsoft.com/office/drawing/2014/main" id="{A447BC93-8932-4064-A789-2EFD2000A16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3" name="Slide Number Placeholder 5">
            <a:extLst>
              <a:ext uri="{FF2B5EF4-FFF2-40B4-BE49-F238E27FC236}">
                <a16:creationId xmlns:a16="http://schemas.microsoft.com/office/drawing/2014/main" id="{0B509891-526E-4B8A-B5D2-8A81286B9E3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4" name="Footer Placeholder 4">
            <a:extLst>
              <a:ext uri="{FF2B5EF4-FFF2-40B4-BE49-F238E27FC236}">
                <a16:creationId xmlns:a16="http://schemas.microsoft.com/office/drawing/2014/main" id="{2CFB04D9-AF33-4CD2-928D-6407DEB59A4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5901650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userDrawn="1"/>
        </p:nvSpPr>
        <p:spPr>
          <a:xfrm>
            <a:off x="971419" y="3035596"/>
            <a:ext cx="10256872" cy="1631216"/>
          </a:xfrm>
          <a:prstGeom prst="rect">
            <a:avLst/>
          </a:prstGeom>
          <a:noFill/>
        </p:spPr>
        <p:txBody>
          <a:bodyPr wrap="square" rtlCol="0">
            <a:spAutoFit/>
          </a:bodyPr>
          <a:lstStyle/>
          <a:p>
            <a:pPr algn="ctr"/>
            <a:r>
              <a:rPr lang="en-US" sz="10000" b="1" dirty="0">
                <a:solidFill>
                  <a:srgbClr val="1BA0BB"/>
                </a:solidFill>
                <a:latin typeface="Horizon"/>
              </a:rPr>
              <a:t>Thank You</a:t>
            </a:r>
          </a:p>
        </p:txBody>
      </p:sp>
      <p:sp>
        <p:nvSpPr>
          <p:cNvPr id="7" name="Text Placeholder 7">
            <a:extLst>
              <a:ext uri="{FF2B5EF4-FFF2-40B4-BE49-F238E27FC236}">
                <a16:creationId xmlns:a16="http://schemas.microsoft.com/office/drawing/2014/main" id="{A9628F51-3518-47B2-AB4C-7EE75D079228}"/>
              </a:ext>
            </a:extLst>
          </p:cNvPr>
          <p:cNvSpPr>
            <a:spLocks noGrp="1"/>
          </p:cNvSpPr>
          <p:nvPr>
            <p:ph type="body" sz="quarter" idx="16" hasCustomPrompt="1"/>
          </p:nvPr>
        </p:nvSpPr>
        <p:spPr>
          <a:xfrm>
            <a:off x="2457968" y="4732902"/>
            <a:ext cx="7293995" cy="1348416"/>
          </a:xfrm>
          <a:prstGeom prst="rect">
            <a:avLst/>
          </a:prstGeom>
        </p:spPr>
        <p:txBody>
          <a:bodyPr>
            <a:noAutofit/>
          </a:bodyPr>
          <a:lstStyle>
            <a:lvl1pPr marL="285744" indent="-285744" algn="ctr">
              <a:buClr>
                <a:srgbClr val="135D7A"/>
              </a:buClr>
              <a:buNone/>
              <a:defRPr sz="2000" b="1">
                <a:latin typeface="+mn-lt"/>
              </a:defRPr>
            </a:lvl1pPr>
          </a:lstStyle>
          <a:p>
            <a:pPr marL="285744" indent="-285744"/>
            <a:r>
              <a:rPr lang="en-US" sz="1800" dirty="0"/>
              <a:t>Click to insert contact information here.</a:t>
            </a:r>
          </a:p>
          <a:p>
            <a:endParaRPr lang="en-US" sz="2000" dirty="0"/>
          </a:p>
        </p:txBody>
      </p:sp>
      <p:pic>
        <p:nvPicPr>
          <p:cNvPr id="10" name="Picture 9" descr="Logo, company name&#10;&#10;Description automatically generated">
            <a:extLst>
              <a:ext uri="{FF2B5EF4-FFF2-40B4-BE49-F238E27FC236}">
                <a16:creationId xmlns:a16="http://schemas.microsoft.com/office/drawing/2014/main" id="{F7FF6DB4-D6E0-45FE-BCFF-A889DC59B6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3" name="Date Placeholder 3">
            <a:extLst>
              <a:ext uri="{FF2B5EF4-FFF2-40B4-BE49-F238E27FC236}">
                <a16:creationId xmlns:a16="http://schemas.microsoft.com/office/drawing/2014/main" id="{07AB031D-2A0C-4B85-9ABC-19AAF29274E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852C3C9D-E0AC-4C30-8F4A-2456625EC0A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5" name="Footer Placeholder 4">
            <a:extLst>
              <a:ext uri="{FF2B5EF4-FFF2-40B4-BE49-F238E27FC236}">
                <a16:creationId xmlns:a16="http://schemas.microsoft.com/office/drawing/2014/main" id="{71D272F5-C888-40BA-B528-3D85D427EA3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501363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4409440" y="4153372"/>
            <a:ext cx="3413760" cy="164592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p:cNvPicPr>
          <p:nvPr userDrawn="1"/>
        </p:nvPicPr>
        <p:blipFill rotWithShape="1">
          <a:blip r:embed="rId3">
            <a:alphaModFix amt="35000"/>
            <a:extLst>
              <a:ext uri="{28A0092B-C50C-407E-A947-70E740481C1C}">
                <a14:useLocalDpi xmlns:a14="http://schemas.microsoft.com/office/drawing/2010/main" val="0"/>
              </a:ext>
            </a:extLst>
          </a:blip>
          <a:srcRect l="10547" r="5313"/>
          <a:stretch/>
        </p:blipFill>
        <p:spPr>
          <a:xfrm>
            <a:off x="1082040" y="2501264"/>
            <a:ext cx="3413760" cy="164592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p:cNvPicPr>
          <p:nvPr userDrawn="1"/>
        </p:nvPicPr>
        <p:blipFill rotWithShape="1">
          <a:blip r:embed="rId4">
            <a:alphaModFix amt="35000"/>
            <a:extLst>
              <a:ext uri="{28A0092B-C50C-407E-A947-70E740481C1C}">
                <a14:useLocalDpi xmlns:a14="http://schemas.microsoft.com/office/drawing/2010/main" val="0"/>
              </a:ext>
            </a:extLst>
          </a:blip>
          <a:srcRect r="15859"/>
          <a:stretch/>
        </p:blipFill>
        <p:spPr>
          <a:xfrm>
            <a:off x="7835900" y="2496578"/>
            <a:ext cx="3413760" cy="1645920"/>
          </a:xfrm>
          <a:prstGeom prst="rect">
            <a:avLst/>
          </a:prstGeom>
        </p:spPr>
      </p:pic>
      <p:sp>
        <p:nvSpPr>
          <p:cNvPr id="2" name="Rectangle 1">
            <a:extLst>
              <a:ext uri="{FF2B5EF4-FFF2-40B4-BE49-F238E27FC236}">
                <a16:creationId xmlns:a16="http://schemas.microsoft.com/office/drawing/2014/main" id="{FD8B242D-2FC2-4A57-8808-A27ECAE24CD3}"/>
              </a:ext>
            </a:extLst>
          </p:cNvPr>
          <p:cNvSpPr/>
          <p:nvPr userDrawn="1"/>
        </p:nvSpPr>
        <p:spPr>
          <a:xfrm>
            <a:off x="4394200" y="2501264"/>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12BE113-EE0B-487D-A1F2-93E93A55B6BA}"/>
              </a:ext>
            </a:extLst>
          </p:cNvPr>
          <p:cNvSpPr/>
          <p:nvPr userDrawn="1"/>
        </p:nvSpPr>
        <p:spPr>
          <a:xfrm>
            <a:off x="7824469"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026CBFA-7188-4BC0-9E12-48066F9B3CA6}"/>
              </a:ext>
            </a:extLst>
          </p:cNvPr>
          <p:cNvSpPr/>
          <p:nvPr userDrawn="1"/>
        </p:nvSpPr>
        <p:spPr>
          <a:xfrm>
            <a:off x="980440"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C236E146-7BB6-45DD-B0A8-2A8CE67C6EA8}"/>
              </a:ext>
            </a:extLst>
          </p:cNvPr>
          <p:cNvSpPr/>
          <p:nvPr userDrawn="1"/>
        </p:nvSpPr>
        <p:spPr>
          <a:xfrm>
            <a:off x="782320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B33CCF9D-7B01-4F6F-83F6-A1B79BAEE297}"/>
              </a:ext>
            </a:extLst>
          </p:cNvPr>
          <p:cNvSpPr/>
          <p:nvPr userDrawn="1"/>
        </p:nvSpPr>
        <p:spPr>
          <a:xfrm>
            <a:off x="97028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1">
            <a:extLst>
              <a:ext uri="{FF2B5EF4-FFF2-40B4-BE49-F238E27FC236}">
                <a16:creationId xmlns:a16="http://schemas.microsoft.com/office/drawing/2014/main" id="{B4C3AE33-1DAD-490E-8769-16F7ABBE77F7}"/>
              </a:ext>
            </a:extLst>
          </p:cNvPr>
          <p:cNvSpPr>
            <a:spLocks noGrp="1"/>
          </p:cNvSpPr>
          <p:nvPr>
            <p:ph type="body" sz="half" idx="2" hasCustomPrompt="1"/>
          </p:nvPr>
        </p:nvSpPr>
        <p:spPr>
          <a:xfrm>
            <a:off x="1101091" y="884066"/>
            <a:ext cx="3187700" cy="1581094"/>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8" name="Text Placeholder 1">
            <a:extLst>
              <a:ext uri="{FF2B5EF4-FFF2-40B4-BE49-F238E27FC236}">
                <a16:creationId xmlns:a16="http://schemas.microsoft.com/office/drawing/2014/main" id="{80AF069B-9631-406A-ADB9-118C3B79F512}"/>
              </a:ext>
            </a:extLst>
          </p:cNvPr>
          <p:cNvSpPr>
            <a:spLocks noGrp="1"/>
          </p:cNvSpPr>
          <p:nvPr>
            <p:ph type="body" sz="half" idx="13" hasCustomPrompt="1"/>
          </p:nvPr>
        </p:nvSpPr>
        <p:spPr>
          <a:xfrm>
            <a:off x="4523741" y="2541708"/>
            <a:ext cx="3187700" cy="1583253"/>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9" name="Text Placeholder 1">
            <a:extLst>
              <a:ext uri="{FF2B5EF4-FFF2-40B4-BE49-F238E27FC236}">
                <a16:creationId xmlns:a16="http://schemas.microsoft.com/office/drawing/2014/main" id="{81D976DF-8DBE-46AE-A3FE-3A03226DF644}"/>
              </a:ext>
            </a:extLst>
          </p:cNvPr>
          <p:cNvSpPr>
            <a:spLocks noGrp="1"/>
          </p:cNvSpPr>
          <p:nvPr>
            <p:ph type="body" sz="half" idx="14" hasCustomPrompt="1"/>
          </p:nvPr>
        </p:nvSpPr>
        <p:spPr>
          <a:xfrm>
            <a:off x="1092201" y="4183289"/>
            <a:ext cx="3187700" cy="1602787"/>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0" name="Text Placeholder 1">
            <a:extLst>
              <a:ext uri="{FF2B5EF4-FFF2-40B4-BE49-F238E27FC236}">
                <a16:creationId xmlns:a16="http://schemas.microsoft.com/office/drawing/2014/main" id="{1C7A5F1E-376A-43A6-8167-2FAFA855DD65}"/>
              </a:ext>
            </a:extLst>
          </p:cNvPr>
          <p:cNvSpPr>
            <a:spLocks noGrp="1"/>
          </p:cNvSpPr>
          <p:nvPr>
            <p:ph type="body" sz="half" idx="15" hasCustomPrompt="1"/>
          </p:nvPr>
        </p:nvSpPr>
        <p:spPr>
          <a:xfrm>
            <a:off x="7950201" y="4191749"/>
            <a:ext cx="3187700" cy="1589640"/>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1" name="Text Placeholder 1">
            <a:extLst>
              <a:ext uri="{FF2B5EF4-FFF2-40B4-BE49-F238E27FC236}">
                <a16:creationId xmlns:a16="http://schemas.microsoft.com/office/drawing/2014/main" id="{50815389-D0A8-462E-BFDC-763A77101590}"/>
              </a:ext>
            </a:extLst>
          </p:cNvPr>
          <p:cNvSpPr>
            <a:spLocks noGrp="1"/>
          </p:cNvSpPr>
          <p:nvPr>
            <p:ph type="body" sz="half" idx="16" hasCustomPrompt="1"/>
          </p:nvPr>
        </p:nvSpPr>
        <p:spPr>
          <a:xfrm>
            <a:off x="7948934" y="897788"/>
            <a:ext cx="3187700" cy="1567372"/>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pic>
        <p:nvPicPr>
          <p:cNvPr id="25" name="Picture 24" descr="Logo, company name&#10;&#10;Description automatically generated">
            <a:extLst>
              <a:ext uri="{FF2B5EF4-FFF2-40B4-BE49-F238E27FC236}">
                <a16:creationId xmlns:a16="http://schemas.microsoft.com/office/drawing/2014/main" id="{621EB01F-25AD-4DB4-9469-9F39342728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4976855" y="1124700"/>
            <a:ext cx="2244634" cy="819506"/>
          </a:xfrm>
          <a:prstGeom prst="rect">
            <a:avLst/>
          </a:prstGeom>
        </p:spPr>
      </p:pic>
      <p:sp>
        <p:nvSpPr>
          <p:cNvPr id="23" name="Date Placeholder 3">
            <a:extLst>
              <a:ext uri="{FF2B5EF4-FFF2-40B4-BE49-F238E27FC236}">
                <a16:creationId xmlns:a16="http://schemas.microsoft.com/office/drawing/2014/main" id="{6A910A36-2371-47E0-ADDB-246767FB7485}"/>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7" name="Slide Number Placeholder 5">
            <a:extLst>
              <a:ext uri="{FF2B5EF4-FFF2-40B4-BE49-F238E27FC236}">
                <a16:creationId xmlns:a16="http://schemas.microsoft.com/office/drawing/2014/main" id="{50893D51-BDE8-49F8-BBC8-C1F64C973C6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8" name="Footer Placeholder 4">
            <a:extLst>
              <a:ext uri="{FF2B5EF4-FFF2-40B4-BE49-F238E27FC236}">
                <a16:creationId xmlns:a16="http://schemas.microsoft.com/office/drawing/2014/main" id="{8AD125C8-6399-44DD-B16D-C03B6499B4D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949434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B242D-2FC2-4A57-8808-A27ECAE24CD3}"/>
              </a:ext>
            </a:extLst>
          </p:cNvPr>
          <p:cNvSpPr/>
          <p:nvPr userDrawn="1"/>
        </p:nvSpPr>
        <p:spPr>
          <a:xfrm>
            <a:off x="4394200" y="2501264"/>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12BE113-EE0B-487D-A1F2-93E93A55B6BA}"/>
              </a:ext>
            </a:extLst>
          </p:cNvPr>
          <p:cNvSpPr/>
          <p:nvPr userDrawn="1"/>
        </p:nvSpPr>
        <p:spPr>
          <a:xfrm>
            <a:off x="7824469"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9026CBFA-7188-4BC0-9E12-48066F9B3CA6}"/>
              </a:ext>
            </a:extLst>
          </p:cNvPr>
          <p:cNvSpPr/>
          <p:nvPr userDrawn="1"/>
        </p:nvSpPr>
        <p:spPr>
          <a:xfrm>
            <a:off x="980440" y="857687"/>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C236E146-7BB6-45DD-B0A8-2A8CE67C6EA8}"/>
              </a:ext>
            </a:extLst>
          </p:cNvPr>
          <p:cNvSpPr/>
          <p:nvPr userDrawn="1"/>
        </p:nvSpPr>
        <p:spPr>
          <a:xfrm>
            <a:off x="782320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B33CCF9D-7B01-4F6F-83F6-A1B79BAEE297}"/>
              </a:ext>
            </a:extLst>
          </p:cNvPr>
          <p:cNvSpPr/>
          <p:nvPr userDrawn="1"/>
        </p:nvSpPr>
        <p:spPr>
          <a:xfrm>
            <a:off x="970280" y="4142498"/>
            <a:ext cx="3413760" cy="1645920"/>
          </a:xfrm>
          <a:prstGeom prst="rect">
            <a:avLst/>
          </a:prstGeom>
          <a:solidFill>
            <a:srgbClr val="1BA0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1">
            <a:extLst>
              <a:ext uri="{FF2B5EF4-FFF2-40B4-BE49-F238E27FC236}">
                <a16:creationId xmlns:a16="http://schemas.microsoft.com/office/drawing/2014/main" id="{B4C3AE33-1DAD-490E-8769-16F7ABBE77F7}"/>
              </a:ext>
            </a:extLst>
          </p:cNvPr>
          <p:cNvSpPr>
            <a:spLocks noGrp="1"/>
          </p:cNvSpPr>
          <p:nvPr>
            <p:ph type="body" sz="half" idx="2" hasCustomPrompt="1"/>
          </p:nvPr>
        </p:nvSpPr>
        <p:spPr>
          <a:xfrm>
            <a:off x="1101091" y="884066"/>
            <a:ext cx="3187700" cy="1581094"/>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8" name="Text Placeholder 1">
            <a:extLst>
              <a:ext uri="{FF2B5EF4-FFF2-40B4-BE49-F238E27FC236}">
                <a16:creationId xmlns:a16="http://schemas.microsoft.com/office/drawing/2014/main" id="{80AF069B-9631-406A-ADB9-118C3B79F512}"/>
              </a:ext>
            </a:extLst>
          </p:cNvPr>
          <p:cNvSpPr>
            <a:spLocks noGrp="1"/>
          </p:cNvSpPr>
          <p:nvPr>
            <p:ph type="body" sz="half" idx="13" hasCustomPrompt="1"/>
          </p:nvPr>
        </p:nvSpPr>
        <p:spPr>
          <a:xfrm>
            <a:off x="4523741" y="2541708"/>
            <a:ext cx="3187700" cy="1583253"/>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19" name="Text Placeholder 1">
            <a:extLst>
              <a:ext uri="{FF2B5EF4-FFF2-40B4-BE49-F238E27FC236}">
                <a16:creationId xmlns:a16="http://schemas.microsoft.com/office/drawing/2014/main" id="{81D976DF-8DBE-46AE-A3FE-3A03226DF644}"/>
              </a:ext>
            </a:extLst>
          </p:cNvPr>
          <p:cNvSpPr>
            <a:spLocks noGrp="1"/>
          </p:cNvSpPr>
          <p:nvPr>
            <p:ph type="body" sz="half" idx="14" hasCustomPrompt="1"/>
          </p:nvPr>
        </p:nvSpPr>
        <p:spPr>
          <a:xfrm>
            <a:off x="1092201" y="4183289"/>
            <a:ext cx="3187700" cy="1602787"/>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0" name="Text Placeholder 1">
            <a:extLst>
              <a:ext uri="{FF2B5EF4-FFF2-40B4-BE49-F238E27FC236}">
                <a16:creationId xmlns:a16="http://schemas.microsoft.com/office/drawing/2014/main" id="{1C7A5F1E-376A-43A6-8167-2FAFA855DD65}"/>
              </a:ext>
            </a:extLst>
          </p:cNvPr>
          <p:cNvSpPr>
            <a:spLocks noGrp="1"/>
          </p:cNvSpPr>
          <p:nvPr>
            <p:ph type="body" sz="half" idx="15" hasCustomPrompt="1"/>
          </p:nvPr>
        </p:nvSpPr>
        <p:spPr>
          <a:xfrm>
            <a:off x="7950201" y="4191749"/>
            <a:ext cx="3187700" cy="1589640"/>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sp>
        <p:nvSpPr>
          <p:cNvPr id="21" name="Text Placeholder 1">
            <a:extLst>
              <a:ext uri="{FF2B5EF4-FFF2-40B4-BE49-F238E27FC236}">
                <a16:creationId xmlns:a16="http://schemas.microsoft.com/office/drawing/2014/main" id="{50815389-D0A8-462E-BFDC-763A77101590}"/>
              </a:ext>
            </a:extLst>
          </p:cNvPr>
          <p:cNvSpPr>
            <a:spLocks noGrp="1"/>
          </p:cNvSpPr>
          <p:nvPr>
            <p:ph type="body" sz="half" idx="16" hasCustomPrompt="1"/>
          </p:nvPr>
        </p:nvSpPr>
        <p:spPr>
          <a:xfrm>
            <a:off x="7948934" y="897788"/>
            <a:ext cx="3187700" cy="1567372"/>
          </a:xfrm>
          <a:prstGeom prst="rect">
            <a:avLst/>
          </a:prstGeom>
        </p:spPr>
        <p:txBody>
          <a:bodyPr/>
          <a:lstStyle>
            <a:lvl1pPr marL="0" indent="0" algn="ctr">
              <a:buNone/>
              <a:defRPr sz="1800">
                <a:solidFill>
                  <a:schemeClr val="bg1"/>
                </a:solidFill>
                <a:latin typeface="Railway" panose="02000506040000020004" pitchFamily="50" charset="0"/>
              </a:defRPr>
            </a:lvl1pPr>
          </a:lstStyle>
          <a:p>
            <a:pPr lvl="0"/>
            <a:r>
              <a:rPr lang="en-US" dirty="0"/>
              <a:t>Click here to enter text</a:t>
            </a:r>
          </a:p>
          <a:p>
            <a:endParaRPr lang="en-US" dirty="0"/>
          </a:p>
        </p:txBody>
      </p:sp>
      <p:pic>
        <p:nvPicPr>
          <p:cNvPr id="25" name="Picture 24" descr="Logo, company name&#10;&#10;Description automatically generated">
            <a:extLst>
              <a:ext uri="{FF2B5EF4-FFF2-40B4-BE49-F238E27FC236}">
                <a16:creationId xmlns:a16="http://schemas.microsoft.com/office/drawing/2014/main" id="{621EB01F-25AD-4DB4-9469-9F39342728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76855" y="1124700"/>
            <a:ext cx="2244634" cy="819506"/>
          </a:xfrm>
          <a:prstGeom prst="rect">
            <a:avLst/>
          </a:prstGeom>
        </p:spPr>
      </p:pic>
      <p:sp>
        <p:nvSpPr>
          <p:cNvPr id="23" name="Date Placeholder 3">
            <a:extLst>
              <a:ext uri="{FF2B5EF4-FFF2-40B4-BE49-F238E27FC236}">
                <a16:creationId xmlns:a16="http://schemas.microsoft.com/office/drawing/2014/main" id="{6A910A36-2371-47E0-ADDB-246767FB7485}"/>
              </a:ext>
            </a:extLst>
          </p:cNvPr>
          <p:cNvSpPr>
            <a:spLocks noGrp="1"/>
          </p:cNvSpPr>
          <p:nvPr>
            <p:ph type="dt" sz="half" idx="17"/>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27" name="Slide Number Placeholder 5">
            <a:extLst>
              <a:ext uri="{FF2B5EF4-FFF2-40B4-BE49-F238E27FC236}">
                <a16:creationId xmlns:a16="http://schemas.microsoft.com/office/drawing/2014/main" id="{50893D51-BDE8-49F8-BBC8-C1F64C973C6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8" name="Footer Placeholder 4">
            <a:extLst>
              <a:ext uri="{FF2B5EF4-FFF2-40B4-BE49-F238E27FC236}">
                <a16:creationId xmlns:a16="http://schemas.microsoft.com/office/drawing/2014/main" id="{8AD125C8-6399-44DD-B16D-C03B6499B4D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22" name="Picture 21" descr="Logo, company name&#10;&#10;Description automatically generated">
            <a:extLst>
              <a:ext uri="{FF2B5EF4-FFF2-40B4-BE49-F238E27FC236}">
                <a16:creationId xmlns:a16="http://schemas.microsoft.com/office/drawing/2014/main" id="{B11F7F9A-280C-4088-AA48-1DD217711C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995274" y="4614684"/>
            <a:ext cx="2244634" cy="819506"/>
          </a:xfrm>
          <a:prstGeom prst="rect">
            <a:avLst/>
          </a:prstGeom>
        </p:spPr>
      </p:pic>
      <p:pic>
        <p:nvPicPr>
          <p:cNvPr id="24" name="Picture 23" descr="Logo, company name&#10;&#10;Description automatically generated">
            <a:extLst>
              <a:ext uri="{FF2B5EF4-FFF2-40B4-BE49-F238E27FC236}">
                <a16:creationId xmlns:a16="http://schemas.microsoft.com/office/drawing/2014/main" id="{3F0571D7-57FF-4C62-A720-D027257ABC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1467959" y="2838659"/>
            <a:ext cx="2244634" cy="819506"/>
          </a:xfrm>
          <a:prstGeom prst="rect">
            <a:avLst/>
          </a:prstGeom>
        </p:spPr>
      </p:pic>
      <p:pic>
        <p:nvPicPr>
          <p:cNvPr id="26" name="Picture 25" descr="Logo, company name&#10;&#10;Description automatically generated">
            <a:extLst>
              <a:ext uri="{FF2B5EF4-FFF2-40B4-BE49-F238E27FC236}">
                <a16:creationId xmlns:a16="http://schemas.microsoft.com/office/drawing/2014/main" id="{72F7A789-FF9D-460B-9C72-2FE693D6BB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8606626" y="2841780"/>
            <a:ext cx="2244634" cy="819506"/>
          </a:xfrm>
          <a:prstGeom prst="rect">
            <a:avLst/>
          </a:prstGeom>
        </p:spPr>
      </p:pic>
    </p:spTree>
    <p:extLst>
      <p:ext uri="{BB962C8B-B14F-4D97-AF65-F5344CB8AC3E}">
        <p14:creationId xmlns:p14="http://schemas.microsoft.com/office/powerpoint/2010/main" val="3571469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797" r="9298"/>
          <a:stretch/>
        </p:blipFill>
        <p:spPr>
          <a:xfrm>
            <a:off x="12700" y="4572000"/>
            <a:ext cx="4275909"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0547" r="5313"/>
          <a:stretch/>
        </p:blipFill>
        <p:spPr>
          <a:xfrm>
            <a:off x="0" y="2286000"/>
            <a:ext cx="4275909"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5859"/>
          <a:stretch/>
        </p:blipFill>
        <p:spPr>
          <a:xfrm>
            <a:off x="0" y="0"/>
            <a:ext cx="4275909" cy="2286000"/>
          </a:xfrm>
          <a:prstGeom prst="rect">
            <a:avLst/>
          </a:prstGeom>
        </p:spPr>
      </p:pic>
      <p:sp>
        <p:nvSpPr>
          <p:cNvPr id="15" name="Text Placeholder 1">
            <a:extLst>
              <a:ext uri="{FF2B5EF4-FFF2-40B4-BE49-F238E27FC236}">
                <a16:creationId xmlns:a16="http://schemas.microsoft.com/office/drawing/2014/main" id="{62EA84C0-B7EF-4F12-A962-7FCBDDDB8300}"/>
              </a:ext>
            </a:extLst>
          </p:cNvPr>
          <p:cNvSpPr>
            <a:spLocks noGrp="1"/>
          </p:cNvSpPr>
          <p:nvPr>
            <p:ph type="body" sz="quarter" idx="16" hasCustomPrompt="1"/>
          </p:nvPr>
        </p:nvSpPr>
        <p:spPr>
          <a:xfrm>
            <a:off x="4403749" y="5931354"/>
            <a:ext cx="717774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EC6C0E95-781B-4B2A-BB7E-85689A540E9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07C5B1C6-7CAC-48F9-9192-9E08529798B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BBA5703E-3B19-4358-900B-713A6774139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292E4FB1-C455-CA7A-84C5-793DAEABBB07}"/>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7B24E04F-AB54-C77F-0F90-B7C054B052E2}"/>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7" name="Picture 16" descr="Logo, company name&#10;&#10;Description automatically generated">
            <a:extLst>
              <a:ext uri="{FF2B5EF4-FFF2-40B4-BE49-F238E27FC236}">
                <a16:creationId xmlns:a16="http://schemas.microsoft.com/office/drawing/2014/main" id="{E5CE1B57-FE46-CAB4-804D-6B9C204A253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275529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850900" y="4428890"/>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838200" y="3025393"/>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838200" y="1643162"/>
            <a:ext cx="2546819" cy="1510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Text Placeholder 1">
            <a:extLst>
              <a:ext uri="{FF2B5EF4-FFF2-40B4-BE49-F238E27FC236}">
                <a16:creationId xmlns:a16="http://schemas.microsoft.com/office/drawing/2014/main" id="{E6EFAE5E-806D-4126-A125-D767D57ED948}"/>
              </a:ext>
            </a:extLst>
          </p:cNvPr>
          <p:cNvSpPr>
            <a:spLocks noGrp="1"/>
          </p:cNvSpPr>
          <p:nvPr>
            <p:ph type="body" sz="quarter" idx="16" hasCustomPrompt="1"/>
          </p:nvPr>
        </p:nvSpPr>
        <p:spPr>
          <a:xfrm>
            <a:off x="4403749" y="5931354"/>
            <a:ext cx="717774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237A3BD8-AFA6-4DCE-8BB0-6C64BCA0672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545F5EA0-B4BE-4235-9A09-9084328A654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2F2ACB7C-46E1-4ACC-9418-171BAFDDD51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2B21A9A2-E150-7050-EBB7-4493C92CBF4D}"/>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2D7C7DF0-4819-195A-21A6-90CC23BD0EDC}"/>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5" name="Picture 14" descr="Logo, company name&#10;&#10;Description automatically generated">
            <a:extLst>
              <a:ext uri="{FF2B5EF4-FFF2-40B4-BE49-F238E27FC236}">
                <a16:creationId xmlns:a16="http://schemas.microsoft.com/office/drawing/2014/main" id="{AF9FCD19-B150-4AE3-2CC9-DE57382523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35222254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12700" y="4572000"/>
            <a:ext cx="4284617"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0" y="2286000"/>
            <a:ext cx="4284617"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0" y="0"/>
            <a:ext cx="4284617" cy="2286000"/>
          </a:xfrm>
          <a:prstGeom prst="rect">
            <a:avLst/>
          </a:prstGeom>
        </p:spPr>
      </p:pic>
      <p:sp>
        <p:nvSpPr>
          <p:cNvPr id="9" name="Text Placeholder 3">
            <a:extLst>
              <a:ext uri="{FF2B5EF4-FFF2-40B4-BE49-F238E27FC236}">
                <a16:creationId xmlns:a16="http://schemas.microsoft.com/office/drawing/2014/main" id="{A5D8C5BC-9A86-4A0C-9899-DF1EDF64B0B2}"/>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6" name="Picture 15" descr="Logo, company name&#10;&#10;Description automatically generated">
            <a:extLst>
              <a:ext uri="{FF2B5EF4-FFF2-40B4-BE49-F238E27FC236}">
                <a16:creationId xmlns:a16="http://schemas.microsoft.com/office/drawing/2014/main" id="{00026720-26F4-41D7-92AF-2DE26EF3085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1" name="Text Placeholder 1">
            <a:extLst>
              <a:ext uri="{FF2B5EF4-FFF2-40B4-BE49-F238E27FC236}">
                <a16:creationId xmlns:a16="http://schemas.microsoft.com/office/drawing/2014/main" id="{623EA6A3-B86E-4CC8-8E94-C0862CBBF734}"/>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377F3315-3821-45CC-BCD9-4403C3B83BA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8BD2BF24-8B3E-499B-BA85-41BC7813AEC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1A82674-F187-407E-800D-68F8AFD3143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7434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resenter_pic circ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1599745"/>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2198767"/>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9" name="Rectangle 8">
            <a:extLst>
              <a:ext uri="{FF2B5EF4-FFF2-40B4-BE49-F238E27FC236}">
                <a16:creationId xmlns:a16="http://schemas.microsoft.com/office/drawing/2014/main" id="{5DF1FC6B-0ADC-4851-86B9-6BCCE0F383A8}"/>
              </a:ext>
            </a:extLst>
          </p:cNvPr>
          <p:cNvSpPr/>
          <p:nvPr userDrawn="1"/>
        </p:nvSpPr>
        <p:spPr>
          <a:xfrm>
            <a:off x="8584" y="3238043"/>
            <a:ext cx="12192000" cy="269930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2585834" y="3267654"/>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Presenters</a:t>
            </a:r>
          </a:p>
        </p:txBody>
      </p:sp>
      <p:sp>
        <p:nvSpPr>
          <p:cNvPr id="6" name="Flowchart: Connector 5">
            <a:extLst>
              <a:ext uri="{FF2B5EF4-FFF2-40B4-BE49-F238E27FC236}">
                <a16:creationId xmlns:a16="http://schemas.microsoft.com/office/drawing/2014/main" id="{CBAB9881-42B3-4780-8158-80501720B9A2}"/>
              </a:ext>
            </a:extLst>
          </p:cNvPr>
          <p:cNvSpPr/>
          <p:nvPr userDrawn="1"/>
        </p:nvSpPr>
        <p:spPr>
          <a:xfrm>
            <a:off x="314229" y="3053271"/>
            <a:ext cx="2331720" cy="2281645"/>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2790908" y="3723819"/>
            <a:ext cx="6583680" cy="2128341"/>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pic>
        <p:nvPicPr>
          <p:cNvPr id="14" name="Picture 13" descr="Logo, company name&#10;&#10;Description automatically generated">
            <a:extLst>
              <a:ext uri="{FF2B5EF4-FFF2-40B4-BE49-F238E27FC236}">
                <a16:creationId xmlns:a16="http://schemas.microsoft.com/office/drawing/2014/main" id="{E60D8A33-7E4E-4ACE-AAC2-6DD34C90A7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6" name="Flowchart: Connector 15">
            <a:extLst>
              <a:ext uri="{FF2B5EF4-FFF2-40B4-BE49-F238E27FC236}">
                <a16:creationId xmlns:a16="http://schemas.microsoft.com/office/drawing/2014/main" id="{3788A910-B1C6-4A92-AD6E-83C78B2AAEA9}"/>
              </a:ext>
            </a:extLst>
          </p:cNvPr>
          <p:cNvSpPr/>
          <p:nvPr userDrawn="1"/>
        </p:nvSpPr>
        <p:spPr>
          <a:xfrm>
            <a:off x="9493431" y="3815571"/>
            <a:ext cx="2331720" cy="2281645"/>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Date Placeholder 3">
            <a:extLst>
              <a:ext uri="{FF2B5EF4-FFF2-40B4-BE49-F238E27FC236}">
                <a16:creationId xmlns:a16="http://schemas.microsoft.com/office/drawing/2014/main" id="{3D3EDBD5-1F78-4304-9562-04A13E65BFFB}"/>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89C1565-BC3F-41C7-9CB5-697F2A14318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0" name="Footer Placeholder 4">
            <a:extLst>
              <a:ext uri="{FF2B5EF4-FFF2-40B4-BE49-F238E27FC236}">
                <a16:creationId xmlns:a16="http://schemas.microsoft.com/office/drawing/2014/main" id="{AF5BF0CB-76E5-4DDD-8FE4-49C307AAF7F4}"/>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250396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97" r="9298"/>
          <a:stretch/>
        </p:blipFill>
        <p:spPr>
          <a:xfrm>
            <a:off x="12700" y="4572000"/>
            <a:ext cx="4275909" cy="2286000"/>
          </a:xfrm>
          <a:prstGeom prst="rect">
            <a:avLst/>
          </a:prstGeom>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47" r="5313"/>
          <a:stretch/>
        </p:blipFill>
        <p:spPr>
          <a:xfrm>
            <a:off x="0" y="2286000"/>
            <a:ext cx="4275909" cy="2286000"/>
          </a:xfrm>
          <a:prstGeom prst="rect">
            <a:avLst/>
          </a:prstGeom>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5859"/>
          <a:stretch/>
        </p:blipFill>
        <p:spPr>
          <a:xfrm>
            <a:off x="0" y="0"/>
            <a:ext cx="4275909" cy="2286000"/>
          </a:xfrm>
          <a:prstGeom prst="rect">
            <a:avLst/>
          </a:prstGeom>
        </p:spPr>
      </p:pic>
      <p:sp>
        <p:nvSpPr>
          <p:cNvPr id="9" name="Text Placeholder 3">
            <a:extLst>
              <a:ext uri="{FF2B5EF4-FFF2-40B4-BE49-F238E27FC236}">
                <a16:creationId xmlns:a16="http://schemas.microsoft.com/office/drawing/2014/main" id="{22D94F19-ACF8-4BF8-B4F3-CDA42303B1CE}"/>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6" name="Picture 15" descr="Logo, company name&#10;&#10;Description automatically generated">
            <a:extLst>
              <a:ext uri="{FF2B5EF4-FFF2-40B4-BE49-F238E27FC236}">
                <a16:creationId xmlns:a16="http://schemas.microsoft.com/office/drawing/2014/main" id="{DA989A62-B74C-4356-8BC3-797C11666C9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1" name="Text Placeholder 1">
            <a:extLst>
              <a:ext uri="{FF2B5EF4-FFF2-40B4-BE49-F238E27FC236}">
                <a16:creationId xmlns:a16="http://schemas.microsoft.com/office/drawing/2014/main" id="{DF444E58-FAE1-42E1-9DCF-8FA9E59681AD}"/>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4" name="Date Placeholder 3">
            <a:extLst>
              <a:ext uri="{FF2B5EF4-FFF2-40B4-BE49-F238E27FC236}">
                <a16:creationId xmlns:a16="http://schemas.microsoft.com/office/drawing/2014/main" id="{BE1D8530-624D-43E4-AD29-85FD8637B1E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738B2639-6FD5-4980-99DD-03DC5D0C66B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DA9C2C35-FA0A-487D-B450-8EB646768472}"/>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060207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29451"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496962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5820059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180907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8044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3315790"/>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1871238"/>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9"/>
            <a:ext cx="2539917" cy="1366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3355450" y="1066800"/>
            <a:ext cx="822477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81B74CE0-951E-47A8-9041-7DEADE82F3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3565625B-D6FF-4409-92C6-05A76B7DB0B1}"/>
              </a:ext>
            </a:extLst>
          </p:cNvPr>
          <p:cNvSpPr>
            <a:spLocks noGrp="1"/>
          </p:cNvSpPr>
          <p:nvPr>
            <p:ph type="body" sz="quarter" idx="16" hasCustomPrompt="1"/>
          </p:nvPr>
        </p:nvSpPr>
        <p:spPr>
          <a:xfrm>
            <a:off x="3355450" y="5931354"/>
            <a:ext cx="822604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E400588D-EE4B-4622-B7A5-B353DD3E9FC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F10DF318-5547-47B6-85CA-BE658B4D738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7D518F16-76D6-4CB4-9579-7E6FEB76068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445114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4087065"/>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2236998"/>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8"/>
            <a:ext cx="360332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55F2895B-B168-43A6-B46D-CB82358834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EDEDFCA3-A089-409C-BFEC-96E90E6EB58F}"/>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CE5458C1-9595-41C9-99E3-8A23A81DA3E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99743377-31C1-41B8-AFFF-1317C745B1B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C6D6C03F-C6D2-466E-8E06-A93B05DC8345}"/>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1247926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r="15859"/>
          <a:stretch/>
        </p:blipFill>
        <p:spPr>
          <a:xfrm>
            <a:off x="524538" y="39756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DF635DEF-23E5-4475-8615-90A522F2FB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593F67F6-D24E-481F-8973-5E0B143C6A7A}"/>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AACD9CA8-1B09-4C93-8283-6791E5A3B5D9}"/>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48BFE0F2-E6F5-425D-B581-DEBA1B01760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125D70F5-6765-4BF2-B884-CC7D422997DA}"/>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227910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6797" r="9298"/>
          <a:stretch/>
        </p:blipFill>
        <p:spPr>
          <a:xfrm>
            <a:off x="537238" y="4087065"/>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0547" r="5313"/>
          <a:stretch/>
        </p:blipFill>
        <p:spPr>
          <a:xfrm>
            <a:off x="524538" y="2236998"/>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64285"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D49C8F53-031D-4A87-87DA-55DE2046F1A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0602C730-395F-47D3-94DD-DA126D5B7B44}"/>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74B88C7C-77C8-42AB-A377-8FFC51A485C2}"/>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257767AD-3618-430A-84C9-4EAD94A2191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15FD50CA-3545-4836-868C-D8E00D8131C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13578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0FDF7E24-77ED-4CC3-B024-D2BA738AE44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537238" y="4087065"/>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group of people sitting at a table&#10;&#10;Description automatically generated with low confidence">
            <a:extLst>
              <a:ext uri="{FF2B5EF4-FFF2-40B4-BE49-F238E27FC236}">
                <a16:creationId xmlns:a16="http://schemas.microsoft.com/office/drawing/2014/main" id="{1F6DFC00-2FED-4AE2-88CB-E6BB38D26952}"/>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l="10547" r="5313"/>
          <a:stretch/>
        </p:blipFill>
        <p:spPr>
          <a:xfrm>
            <a:off x="524538" y="223699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picture containing floor, indoor, person&#10;&#10;Description automatically generated">
            <a:extLst>
              <a:ext uri="{FF2B5EF4-FFF2-40B4-BE49-F238E27FC236}">
                <a16:creationId xmlns:a16="http://schemas.microsoft.com/office/drawing/2014/main" id="{354F89BF-7223-4236-BB86-925519ECFC2A}"/>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r="15859"/>
          <a:stretch/>
        </p:blipFill>
        <p:spPr>
          <a:xfrm>
            <a:off x="524538" y="397568"/>
            <a:ext cx="3638159" cy="1952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 Placeholder 3">
            <a:extLst>
              <a:ext uri="{FF2B5EF4-FFF2-40B4-BE49-F238E27FC236}">
                <a16:creationId xmlns:a16="http://schemas.microsoft.com/office/drawing/2014/main" id="{97A8387F-FB39-4DD9-9AEE-5B72CA257E39}"/>
              </a:ext>
            </a:extLst>
          </p:cNvPr>
          <p:cNvSpPr>
            <a:spLocks noGrp="1"/>
          </p:cNvSpPr>
          <p:nvPr>
            <p:ph type="body" sz="quarter" idx="14"/>
          </p:nvPr>
        </p:nvSpPr>
        <p:spPr>
          <a:xfrm>
            <a:off x="4711700" y="1066800"/>
            <a:ext cx="6868521" cy="491490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7" name="Picture 16" descr="Logo, company name&#10;&#10;Description automatically generated">
            <a:extLst>
              <a:ext uri="{FF2B5EF4-FFF2-40B4-BE49-F238E27FC236}">
                <a16:creationId xmlns:a16="http://schemas.microsoft.com/office/drawing/2014/main" id="{20BEA676-5D9F-4004-B0DD-FC7207473B6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3" name="Text Placeholder 1">
            <a:extLst>
              <a:ext uri="{FF2B5EF4-FFF2-40B4-BE49-F238E27FC236}">
                <a16:creationId xmlns:a16="http://schemas.microsoft.com/office/drawing/2014/main" id="{2064EB37-E232-4E46-933B-D4C83139DB97}"/>
              </a:ext>
            </a:extLst>
          </p:cNvPr>
          <p:cNvSpPr>
            <a:spLocks noGrp="1"/>
          </p:cNvSpPr>
          <p:nvPr>
            <p:ph type="body" sz="quarter" idx="16" hasCustomPrompt="1"/>
          </p:nvPr>
        </p:nvSpPr>
        <p:spPr>
          <a:xfrm>
            <a:off x="4711700" y="5931354"/>
            <a:ext cx="6869790"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5" name="Date Placeholder 3">
            <a:extLst>
              <a:ext uri="{FF2B5EF4-FFF2-40B4-BE49-F238E27FC236}">
                <a16:creationId xmlns:a16="http://schemas.microsoft.com/office/drawing/2014/main" id="{5F7D9E41-1D41-490B-8E14-49B12F576638}"/>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8" name="Slide Number Placeholder 5">
            <a:extLst>
              <a:ext uri="{FF2B5EF4-FFF2-40B4-BE49-F238E27FC236}">
                <a16:creationId xmlns:a16="http://schemas.microsoft.com/office/drawing/2014/main" id="{E7695B01-1F5E-4723-9243-90CD67F28BC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9" name="Footer Placeholder 4">
            <a:extLst>
              <a:ext uri="{FF2B5EF4-FFF2-40B4-BE49-F238E27FC236}">
                <a16:creationId xmlns:a16="http://schemas.microsoft.com/office/drawing/2014/main" id="{92FD09C4-9B50-4EBA-9574-DA15BDC9FBE3}"/>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6240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resenter_pic circ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5EA3E8-645B-4FAC-9A4E-D14D8694454E}"/>
              </a:ext>
            </a:extLst>
          </p:cNvPr>
          <p:cNvSpPr>
            <a:spLocks noGrp="1"/>
          </p:cNvSpPr>
          <p:nvPr>
            <p:ph type="title" hasCustomPrompt="1"/>
          </p:nvPr>
        </p:nvSpPr>
        <p:spPr>
          <a:xfrm>
            <a:off x="611777" y="1599745"/>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8" name="Text Placeholder 2">
            <a:extLst>
              <a:ext uri="{FF2B5EF4-FFF2-40B4-BE49-F238E27FC236}">
                <a16:creationId xmlns:a16="http://schemas.microsoft.com/office/drawing/2014/main" id="{A18A13A8-33A5-48A7-8B5A-BE7F63BCEAF4}"/>
              </a:ext>
            </a:extLst>
          </p:cNvPr>
          <p:cNvSpPr>
            <a:spLocks noGrp="1"/>
          </p:cNvSpPr>
          <p:nvPr>
            <p:ph type="body" idx="20" hasCustomPrompt="1"/>
          </p:nvPr>
        </p:nvSpPr>
        <p:spPr>
          <a:xfrm>
            <a:off x="611777" y="2198767"/>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4" name="Picture 13" descr="Logo, company name&#10;&#10;Description automatically generated">
            <a:extLst>
              <a:ext uri="{FF2B5EF4-FFF2-40B4-BE49-F238E27FC236}">
                <a16:creationId xmlns:a16="http://schemas.microsoft.com/office/drawing/2014/main" id="{E60D8A33-7E4E-4ACE-AAC2-6DD34C90A7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3" name="Rectangle 12">
            <a:extLst>
              <a:ext uri="{FF2B5EF4-FFF2-40B4-BE49-F238E27FC236}">
                <a16:creationId xmlns:a16="http://schemas.microsoft.com/office/drawing/2014/main" id="{32D50348-F0DF-4405-8BB9-3542A3853967}"/>
              </a:ext>
            </a:extLst>
          </p:cNvPr>
          <p:cNvSpPr/>
          <p:nvPr userDrawn="1"/>
        </p:nvSpPr>
        <p:spPr>
          <a:xfrm>
            <a:off x="0" y="2816155"/>
            <a:ext cx="12192000" cy="3389850"/>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extBox 17">
            <a:extLst>
              <a:ext uri="{FF2B5EF4-FFF2-40B4-BE49-F238E27FC236}">
                <a16:creationId xmlns:a16="http://schemas.microsoft.com/office/drawing/2014/main" id="{474869CF-B783-4CCC-9BA7-20B1A1924949}"/>
              </a:ext>
            </a:extLst>
          </p:cNvPr>
          <p:cNvSpPr txBox="1"/>
          <p:nvPr userDrawn="1"/>
        </p:nvSpPr>
        <p:spPr>
          <a:xfrm>
            <a:off x="2132609" y="2869877"/>
            <a:ext cx="2984500" cy="400110"/>
          </a:xfrm>
          <a:prstGeom prst="rect">
            <a:avLst/>
          </a:prstGeom>
          <a:noFill/>
        </p:spPr>
        <p:txBody>
          <a:bodyPr wrap="square" rtlCol="0">
            <a:spAutoFit/>
          </a:bodyPr>
          <a:lstStyle/>
          <a:p>
            <a:r>
              <a:rPr lang="en-US" sz="2000" dirty="0">
                <a:solidFill>
                  <a:srgbClr val="135D7A"/>
                </a:solidFill>
                <a:latin typeface="Railway" panose="02000506040000020004" pitchFamily="50" charset="0"/>
              </a:rPr>
              <a:t>Today’s Presenters</a:t>
            </a:r>
          </a:p>
        </p:txBody>
      </p:sp>
      <p:sp>
        <p:nvSpPr>
          <p:cNvPr id="20" name="Flowchart: Connector 19">
            <a:extLst>
              <a:ext uri="{FF2B5EF4-FFF2-40B4-BE49-F238E27FC236}">
                <a16:creationId xmlns:a16="http://schemas.microsoft.com/office/drawing/2014/main" id="{F4AE031D-D786-415D-8629-3329AC021F09}"/>
              </a:ext>
            </a:extLst>
          </p:cNvPr>
          <p:cNvSpPr/>
          <p:nvPr userDrawn="1"/>
        </p:nvSpPr>
        <p:spPr>
          <a:xfrm>
            <a:off x="324385" y="2674748"/>
            <a:ext cx="1750905" cy="1706421"/>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 Placeholder 1">
            <a:extLst>
              <a:ext uri="{FF2B5EF4-FFF2-40B4-BE49-F238E27FC236}">
                <a16:creationId xmlns:a16="http://schemas.microsoft.com/office/drawing/2014/main" id="{413A2275-ADED-47FE-9F8B-A1ACB5D70945}"/>
              </a:ext>
            </a:extLst>
          </p:cNvPr>
          <p:cNvSpPr>
            <a:spLocks noGrp="1"/>
          </p:cNvSpPr>
          <p:nvPr>
            <p:ph type="body" sz="half" idx="2" hasCustomPrompt="1"/>
          </p:nvPr>
        </p:nvSpPr>
        <p:spPr>
          <a:xfrm>
            <a:off x="2790908" y="3723819"/>
            <a:ext cx="6583680" cy="2128341"/>
          </a:xfrm>
          <a:prstGeom prst="rect">
            <a:avLst/>
          </a:prstGeom>
        </p:spPr>
        <p:txBody>
          <a:bodyPr/>
          <a:lstStyle>
            <a:lvl1pPr marL="0" indent="0">
              <a:lnSpc>
                <a:spcPct val="100000"/>
              </a:lnSpc>
              <a:spcBef>
                <a:spcPts val="0"/>
              </a:spcBef>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Flowchart: Connector 21">
            <a:extLst>
              <a:ext uri="{FF2B5EF4-FFF2-40B4-BE49-F238E27FC236}">
                <a16:creationId xmlns:a16="http://schemas.microsoft.com/office/drawing/2014/main" id="{30BEACE9-3EBD-4949-9AE0-76ED5792150F}"/>
              </a:ext>
            </a:extLst>
          </p:cNvPr>
          <p:cNvSpPr/>
          <p:nvPr userDrawn="1"/>
        </p:nvSpPr>
        <p:spPr>
          <a:xfrm>
            <a:off x="324384" y="4614511"/>
            <a:ext cx="1750905" cy="1706421"/>
          </a:xfrm>
          <a:prstGeom prst="flowChartConnector">
            <a:avLst/>
          </a:prstGeom>
          <a:solidFill>
            <a:schemeClr val="bg1"/>
          </a:solidFill>
          <a:ln>
            <a:solidFill>
              <a:srgbClr val="0F4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Date Placeholder 3">
            <a:extLst>
              <a:ext uri="{FF2B5EF4-FFF2-40B4-BE49-F238E27FC236}">
                <a16:creationId xmlns:a16="http://schemas.microsoft.com/office/drawing/2014/main" id="{D3850561-F4B8-4B18-B646-5C0168DA4DBB}"/>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08F23077-2156-4DD0-ABDA-6C74043159E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23" name="Footer Placeholder 4">
            <a:extLst>
              <a:ext uri="{FF2B5EF4-FFF2-40B4-BE49-F238E27FC236}">
                <a16:creationId xmlns:a16="http://schemas.microsoft.com/office/drawing/2014/main" id="{CC6D289F-1D57-4F07-8417-F4417481078D}"/>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42427212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pic>
        <p:nvPicPr>
          <p:cNvPr id="10" name="Picture 9" descr="A picture containing floor, indoor, person&#10;&#10;Description automatically generated">
            <a:extLst>
              <a:ext uri="{FF2B5EF4-FFF2-40B4-BE49-F238E27FC236}">
                <a16:creationId xmlns:a16="http://schemas.microsoft.com/office/drawing/2014/main" id="{8B7E8D15-721D-4C7B-A99C-CA476020F162}"/>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15859"/>
          <a:stretch/>
        </p:blipFill>
        <p:spPr>
          <a:xfrm>
            <a:off x="9965776" y="5311472"/>
            <a:ext cx="1704069" cy="91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Date Placeholder 3">
            <a:extLst>
              <a:ext uri="{FF2B5EF4-FFF2-40B4-BE49-F238E27FC236}">
                <a16:creationId xmlns:a16="http://schemas.microsoft.com/office/drawing/2014/main" id="{EFB68139-DD76-4BA8-8FB3-F2F6BC8BDF0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32CB60E2-EF6D-4A3F-B19D-7A826F8EE80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4D2597C2-83AD-451D-805B-B39013401AEB}"/>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3E678E58-A0FB-FFE7-DC89-E57CB45AC499}"/>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1C52AE9A-4D2D-B57A-6932-7D7E05636720}"/>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2F0F9FE7-A1D3-B695-A445-274CC60EF0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749238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pic>
        <p:nvPicPr>
          <p:cNvPr id="9" name="Picture 8" descr="A group of people sitting at a table&#10;&#10;Description automatically generated with low confidence">
            <a:extLst>
              <a:ext uri="{FF2B5EF4-FFF2-40B4-BE49-F238E27FC236}">
                <a16:creationId xmlns:a16="http://schemas.microsoft.com/office/drawing/2014/main" id="{D789510D-86C2-4FDE-800B-78E9F0363D9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547" r="5313"/>
          <a:stretch/>
        </p:blipFill>
        <p:spPr>
          <a:xfrm>
            <a:off x="9965776" y="5311472"/>
            <a:ext cx="1716305" cy="91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Date Placeholder 3">
            <a:extLst>
              <a:ext uri="{FF2B5EF4-FFF2-40B4-BE49-F238E27FC236}">
                <a16:creationId xmlns:a16="http://schemas.microsoft.com/office/drawing/2014/main" id="{6F301347-2AE5-41AE-9F59-D61B78239C0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EF6CAD7F-6700-4088-8989-D4DA11B2B4FD}"/>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EE6338D4-6FBC-42AA-AB16-2D7E0DFC680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0FED68F3-85C6-820D-AA7F-6923F1063539}"/>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19BD2AF2-6837-3FE3-04B0-1A2FC38548D4}"/>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72A2645A-B858-0A59-A4A7-E5D4A97A76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837488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1_Blank">
    <p:spTree>
      <p:nvGrpSpPr>
        <p:cNvPr id="1" name=""/>
        <p:cNvGrpSpPr/>
        <p:nvPr/>
      </p:nvGrpSpPr>
      <p:grpSpPr>
        <a:xfrm>
          <a:off x="0" y="0"/>
          <a:ext cx="0" cy="0"/>
          <a:chOff x="0" y="0"/>
          <a:chExt cx="0" cy="0"/>
        </a:xfrm>
      </p:grpSpPr>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8B290CDB-534A-4B4E-8E83-CC763854028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6797" r="9298"/>
          <a:stretch/>
        </p:blipFill>
        <p:spPr>
          <a:xfrm>
            <a:off x="9980050" y="5311472"/>
            <a:ext cx="1687755" cy="91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Date Placeholder 3">
            <a:extLst>
              <a:ext uri="{FF2B5EF4-FFF2-40B4-BE49-F238E27FC236}">
                <a16:creationId xmlns:a16="http://schemas.microsoft.com/office/drawing/2014/main" id="{A8228C56-23BB-4240-B997-790B99B62F2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1" name="Slide Number Placeholder 5">
            <a:extLst>
              <a:ext uri="{FF2B5EF4-FFF2-40B4-BE49-F238E27FC236}">
                <a16:creationId xmlns:a16="http://schemas.microsoft.com/office/drawing/2014/main" id="{51E6D3C7-5438-4B0D-B1D0-16C6A0CEEF35}"/>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E4C5718C-2760-4C8B-B152-59B0F2E7161A}"/>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2" name="Title 1">
            <a:extLst>
              <a:ext uri="{FF2B5EF4-FFF2-40B4-BE49-F238E27FC236}">
                <a16:creationId xmlns:a16="http://schemas.microsoft.com/office/drawing/2014/main" id="{E27E0DE5-589C-0492-45A5-26AC70AC00B0}"/>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C8B44234-4384-CCEF-BC4E-78FDACD7EAB0}"/>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8776C8E2-CF94-904F-FB40-B97DC79475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532465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pic>
        <p:nvPicPr>
          <p:cNvPr id="12" name="Picture 11" descr="A picture containing floor, indoor, person&#10;&#10;Description automatically generated">
            <a:extLst>
              <a:ext uri="{FF2B5EF4-FFF2-40B4-BE49-F238E27FC236}">
                <a16:creationId xmlns:a16="http://schemas.microsoft.com/office/drawing/2014/main" id="{3E7866AD-EF04-42AA-9045-DAEF5D96D5C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5668" r="19331"/>
          <a:stretch/>
        </p:blipFill>
        <p:spPr>
          <a:xfrm>
            <a:off x="0" y="0"/>
            <a:ext cx="12192000" cy="6858000"/>
          </a:xfrm>
          <a:prstGeom prst="rect">
            <a:avLst/>
          </a:prstGeom>
        </p:spPr>
      </p:pic>
      <p:sp>
        <p:nvSpPr>
          <p:cNvPr id="14" name="Text Placeholder 1">
            <a:extLst>
              <a:ext uri="{FF2B5EF4-FFF2-40B4-BE49-F238E27FC236}">
                <a16:creationId xmlns:a16="http://schemas.microsoft.com/office/drawing/2014/main" id="{5931C451-F544-48A0-AF7D-A3A158AE546C}"/>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4CEF71B0-B5FE-46ED-93E9-58FFB4285A3A}"/>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E54FC994-BCD3-4F9F-93C3-B3B6D585E9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B2D619DD-3473-46A1-9C4B-78BEEAAC181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D5CA6F10-B5EC-4001-770C-0A70BBE75857}"/>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3" name="Text Placeholder 2">
            <a:extLst>
              <a:ext uri="{FF2B5EF4-FFF2-40B4-BE49-F238E27FC236}">
                <a16:creationId xmlns:a16="http://schemas.microsoft.com/office/drawing/2014/main" id="{153AC644-C807-DE60-127C-266B3E97CF27}"/>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company name&#10;&#10;Description automatically generated">
            <a:extLst>
              <a:ext uri="{FF2B5EF4-FFF2-40B4-BE49-F238E27FC236}">
                <a16:creationId xmlns:a16="http://schemas.microsoft.com/office/drawing/2014/main" id="{A82644FC-F62D-CCCD-9F90-5A5FC36B5D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45452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pic>
        <p:nvPicPr>
          <p:cNvPr id="12" name="Picture 11" descr="A picture containing floor, indoor, person&#10;&#10;Description automatically generated">
            <a:extLst>
              <a:ext uri="{FF2B5EF4-FFF2-40B4-BE49-F238E27FC236}">
                <a16:creationId xmlns:a16="http://schemas.microsoft.com/office/drawing/2014/main" id="{3E7866AD-EF04-42AA-9045-DAEF5D96D5C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5668" r="19331"/>
          <a:stretch/>
        </p:blipFill>
        <p:spPr>
          <a:xfrm>
            <a:off x="0" y="0"/>
            <a:ext cx="12192000" cy="6858000"/>
          </a:xfrm>
          <a:prstGeom prst="rect">
            <a:avLst/>
          </a:prstGeom>
        </p:spPr>
      </p:pic>
      <p:sp>
        <p:nvSpPr>
          <p:cNvPr id="14" name="Text Placeholder 1">
            <a:extLst>
              <a:ext uri="{FF2B5EF4-FFF2-40B4-BE49-F238E27FC236}">
                <a16:creationId xmlns:a16="http://schemas.microsoft.com/office/drawing/2014/main" id="{5931C451-F544-48A0-AF7D-A3A158AE546C}"/>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4CEF71B0-B5FE-46ED-93E9-58FFB4285A3A}"/>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5" name="Slide Number Placeholder 5">
            <a:extLst>
              <a:ext uri="{FF2B5EF4-FFF2-40B4-BE49-F238E27FC236}">
                <a16:creationId xmlns:a16="http://schemas.microsoft.com/office/drawing/2014/main" id="{E54FC994-BCD3-4F9F-93C3-B3B6D585E94B}"/>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B2D619DD-3473-46A1-9C4B-78BEEAAC181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Picture Placeholder 2">
            <a:extLst>
              <a:ext uri="{FF2B5EF4-FFF2-40B4-BE49-F238E27FC236}">
                <a16:creationId xmlns:a16="http://schemas.microsoft.com/office/drawing/2014/main" id="{784BC7DF-B739-4F5A-9C2C-965E1556C737}"/>
              </a:ext>
            </a:extLst>
          </p:cNvPr>
          <p:cNvSpPr>
            <a:spLocks noGrp="1" noChangeAspect="1"/>
          </p:cNvSpPr>
          <p:nvPr>
            <p:ph type="pic" idx="1" hasCustomPrompt="1"/>
          </p:nvPr>
        </p:nvSpPr>
        <p:spPr>
          <a:xfrm>
            <a:off x="611777" y="1606163"/>
            <a:ext cx="10968445" cy="4160513"/>
          </a:xfrm>
          <a:prstGeom prst="rect">
            <a:avLst/>
          </a:prstGeom>
          <a:solidFill>
            <a:srgbClr val="FFFFFF">
              <a:alpha val="50196"/>
            </a:srgbClr>
          </a:solid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3" name="Title 1">
            <a:extLst>
              <a:ext uri="{FF2B5EF4-FFF2-40B4-BE49-F238E27FC236}">
                <a16:creationId xmlns:a16="http://schemas.microsoft.com/office/drawing/2014/main" id="{1508A537-C1DA-0108-47F7-AA0B4821E858}"/>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6" name="Text Placeholder 2">
            <a:extLst>
              <a:ext uri="{FF2B5EF4-FFF2-40B4-BE49-F238E27FC236}">
                <a16:creationId xmlns:a16="http://schemas.microsoft.com/office/drawing/2014/main" id="{4C342881-C323-FBE4-1390-2CCD76087A4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1" name="Picture 20" descr="Logo, company name&#10;&#10;Description automatically generated">
            <a:extLst>
              <a:ext uri="{FF2B5EF4-FFF2-40B4-BE49-F238E27FC236}">
                <a16:creationId xmlns:a16="http://schemas.microsoft.com/office/drawing/2014/main" id="{32B28873-024B-DF8D-F0A1-A12768EB81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745728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3" name="Picture 2" descr="A group of people sitting at a table&#10;&#10;Description automatically generated with low confidence">
            <a:extLst>
              <a:ext uri="{FF2B5EF4-FFF2-40B4-BE49-F238E27FC236}">
                <a16:creationId xmlns:a16="http://schemas.microsoft.com/office/drawing/2014/main" id="{53B810CA-A069-4007-AE45-520895A2263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14532" r="10468"/>
          <a:stretch/>
        </p:blipFill>
        <p:spPr>
          <a:xfrm>
            <a:off x="1" y="0"/>
            <a:ext cx="12191999" cy="6858000"/>
          </a:xfrm>
          <a:prstGeom prst="rect">
            <a:avLst/>
          </a:prstGeom>
        </p:spPr>
      </p:pic>
      <p:sp>
        <p:nvSpPr>
          <p:cNvPr id="13" name="Text Placeholder 1">
            <a:extLst>
              <a:ext uri="{FF2B5EF4-FFF2-40B4-BE49-F238E27FC236}">
                <a16:creationId xmlns:a16="http://schemas.microsoft.com/office/drawing/2014/main" id="{9BC1418C-9452-433B-A307-1A6E1BC9D5B8}"/>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5E3E263C-936E-40E3-A4D4-2CFE7F369B5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9C7B49D7-6274-4518-A045-00FE55C197C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708CC66D-AE01-4DDD-A9E1-68495AE08B4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9FE80289-A7FD-A973-99DA-8CC123D39FE9}"/>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2" name="Text Placeholder 2">
            <a:extLst>
              <a:ext uri="{FF2B5EF4-FFF2-40B4-BE49-F238E27FC236}">
                <a16:creationId xmlns:a16="http://schemas.microsoft.com/office/drawing/2014/main" id="{4CAE85A5-6A1F-71D5-A951-307EC50C447E}"/>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5" name="Picture 14" descr="Logo, company name&#10;&#10;Description automatically generated">
            <a:extLst>
              <a:ext uri="{FF2B5EF4-FFF2-40B4-BE49-F238E27FC236}">
                <a16:creationId xmlns:a16="http://schemas.microsoft.com/office/drawing/2014/main" id="{F63F0B96-2756-C461-544F-D2A996934E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397840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3" name="Picture 2" descr="A group of people sitting at a table&#10;&#10;Description automatically generated with low confidence">
            <a:extLst>
              <a:ext uri="{FF2B5EF4-FFF2-40B4-BE49-F238E27FC236}">
                <a16:creationId xmlns:a16="http://schemas.microsoft.com/office/drawing/2014/main" id="{53B810CA-A069-4007-AE45-520895A2263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14532" r="10468"/>
          <a:stretch/>
        </p:blipFill>
        <p:spPr>
          <a:xfrm>
            <a:off x="1" y="0"/>
            <a:ext cx="12191999" cy="6858000"/>
          </a:xfrm>
          <a:prstGeom prst="rect">
            <a:avLst/>
          </a:prstGeom>
        </p:spPr>
      </p:pic>
      <p:sp>
        <p:nvSpPr>
          <p:cNvPr id="13" name="Text Placeholder 1">
            <a:extLst>
              <a:ext uri="{FF2B5EF4-FFF2-40B4-BE49-F238E27FC236}">
                <a16:creationId xmlns:a16="http://schemas.microsoft.com/office/drawing/2014/main" id="{9BC1418C-9452-433B-A307-1A6E1BC9D5B8}"/>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5E3E263C-936E-40E3-A4D4-2CFE7F369B57}"/>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9C7B49D7-6274-4518-A045-00FE55C197C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708CC66D-AE01-4DDD-A9E1-68495AE08B41}"/>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Picture Placeholder 2">
            <a:extLst>
              <a:ext uri="{FF2B5EF4-FFF2-40B4-BE49-F238E27FC236}">
                <a16:creationId xmlns:a16="http://schemas.microsoft.com/office/drawing/2014/main" id="{C59CA361-228E-42BF-802F-14575CD244DD}"/>
              </a:ext>
            </a:extLst>
          </p:cNvPr>
          <p:cNvSpPr>
            <a:spLocks noGrp="1" noChangeAspect="1"/>
          </p:cNvSpPr>
          <p:nvPr>
            <p:ph type="pic" idx="1" hasCustomPrompt="1"/>
          </p:nvPr>
        </p:nvSpPr>
        <p:spPr>
          <a:xfrm>
            <a:off x="611777" y="1606163"/>
            <a:ext cx="10968445" cy="4160513"/>
          </a:xfrm>
          <a:prstGeom prst="rect">
            <a:avLst/>
          </a:prstGeom>
          <a:solidFill>
            <a:srgbClr val="FFFFFF">
              <a:alpha val="50196"/>
            </a:srgbClr>
          </a:solid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2" name="Title 1">
            <a:extLst>
              <a:ext uri="{FF2B5EF4-FFF2-40B4-BE49-F238E27FC236}">
                <a16:creationId xmlns:a16="http://schemas.microsoft.com/office/drawing/2014/main" id="{515EA01C-3320-C140-4ABE-9651D831C141}"/>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5" name="Text Placeholder 2">
            <a:extLst>
              <a:ext uri="{FF2B5EF4-FFF2-40B4-BE49-F238E27FC236}">
                <a16:creationId xmlns:a16="http://schemas.microsoft.com/office/drawing/2014/main" id="{3219E3C6-D456-888E-A616-2C46B9133385}"/>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0" name="Picture 19" descr="Logo, company name&#10;&#10;Description automatically generated">
            <a:extLst>
              <a:ext uri="{FF2B5EF4-FFF2-40B4-BE49-F238E27FC236}">
                <a16:creationId xmlns:a16="http://schemas.microsoft.com/office/drawing/2014/main" id="{7C76265F-AD20-4F17-DEC2-ACF8E6F001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10912884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pic>
        <p:nvPicPr>
          <p:cNvPr id="13" name="Picture 12" descr="A group of people sitting around a table looking at a computer&#10;&#10;Description automatically generated with medium confidence">
            <a:extLst>
              <a:ext uri="{FF2B5EF4-FFF2-40B4-BE49-F238E27FC236}">
                <a16:creationId xmlns:a16="http://schemas.microsoft.com/office/drawing/2014/main" id="{C5555B99-C2EA-4B24-94BB-9C4B2E130938}"/>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9304" r="15906"/>
          <a:stretch/>
        </p:blipFill>
        <p:spPr>
          <a:xfrm>
            <a:off x="0" y="0"/>
            <a:ext cx="12192000" cy="6858000"/>
          </a:xfrm>
          <a:prstGeom prst="rect">
            <a:avLst/>
          </a:prstGeom>
        </p:spPr>
      </p:pic>
      <p:sp>
        <p:nvSpPr>
          <p:cNvPr id="15" name="Text Placeholder 1">
            <a:extLst>
              <a:ext uri="{FF2B5EF4-FFF2-40B4-BE49-F238E27FC236}">
                <a16:creationId xmlns:a16="http://schemas.microsoft.com/office/drawing/2014/main" id="{A028CD24-F032-4239-BA1A-F2AEDC14A786}"/>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2C3F7F51-0AC9-4987-854C-1D302D9A634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A037A8AF-B12A-4254-AA24-42D9339F60B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C609D6EF-62C4-40E0-A709-24213057B2A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Title 1">
            <a:extLst>
              <a:ext uri="{FF2B5EF4-FFF2-40B4-BE49-F238E27FC236}">
                <a16:creationId xmlns:a16="http://schemas.microsoft.com/office/drawing/2014/main" id="{A406FB83-6BDC-2082-F8B9-B0B6D602B09F}"/>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2" name="Text Placeholder 2">
            <a:extLst>
              <a:ext uri="{FF2B5EF4-FFF2-40B4-BE49-F238E27FC236}">
                <a16:creationId xmlns:a16="http://schemas.microsoft.com/office/drawing/2014/main" id="{05757084-692F-6E44-DBB8-F3609D73A199}"/>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4" name="Picture 13" descr="Logo, company name&#10;&#10;Description automatically generated">
            <a:extLst>
              <a:ext uri="{FF2B5EF4-FFF2-40B4-BE49-F238E27FC236}">
                <a16:creationId xmlns:a16="http://schemas.microsoft.com/office/drawing/2014/main" id="{5719A63F-34F3-3ED6-A602-41727D2E41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4192429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pic>
        <p:nvPicPr>
          <p:cNvPr id="13" name="Picture 12" descr="A group of people sitting around a table looking at a computer&#10;&#10;Description automatically generated with medium confidence">
            <a:extLst>
              <a:ext uri="{FF2B5EF4-FFF2-40B4-BE49-F238E27FC236}">
                <a16:creationId xmlns:a16="http://schemas.microsoft.com/office/drawing/2014/main" id="{C5555B99-C2EA-4B24-94BB-9C4B2E130938}"/>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9304" r="15906"/>
          <a:stretch/>
        </p:blipFill>
        <p:spPr>
          <a:xfrm>
            <a:off x="0" y="0"/>
            <a:ext cx="12192000" cy="6858000"/>
          </a:xfrm>
          <a:prstGeom prst="rect">
            <a:avLst/>
          </a:prstGeom>
        </p:spPr>
      </p:pic>
      <p:sp>
        <p:nvSpPr>
          <p:cNvPr id="15" name="Text Placeholder 1">
            <a:extLst>
              <a:ext uri="{FF2B5EF4-FFF2-40B4-BE49-F238E27FC236}">
                <a16:creationId xmlns:a16="http://schemas.microsoft.com/office/drawing/2014/main" id="{A028CD24-F032-4239-BA1A-F2AEDC14A786}"/>
              </a:ext>
            </a:extLst>
          </p:cNvPr>
          <p:cNvSpPr>
            <a:spLocks noGrp="1"/>
          </p:cNvSpPr>
          <p:nvPr>
            <p:ph type="body" sz="quarter" idx="16" hasCustomPrompt="1"/>
          </p:nvPr>
        </p:nvSpPr>
        <p:spPr>
          <a:xfrm>
            <a:off x="611777" y="5931354"/>
            <a:ext cx="1096971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1" name="Date Placeholder 3">
            <a:extLst>
              <a:ext uri="{FF2B5EF4-FFF2-40B4-BE49-F238E27FC236}">
                <a16:creationId xmlns:a16="http://schemas.microsoft.com/office/drawing/2014/main" id="{2C3F7F51-0AC9-4987-854C-1D302D9A6340}"/>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A037A8AF-B12A-4254-AA24-42D9339F60B4}"/>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C609D6EF-62C4-40E0-A709-24213057B2A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10" name="Picture Placeholder 2">
            <a:extLst>
              <a:ext uri="{FF2B5EF4-FFF2-40B4-BE49-F238E27FC236}">
                <a16:creationId xmlns:a16="http://schemas.microsoft.com/office/drawing/2014/main" id="{805E0630-BA13-4A27-9F7F-60CFCCAC7CF4}"/>
              </a:ext>
            </a:extLst>
          </p:cNvPr>
          <p:cNvSpPr>
            <a:spLocks noGrp="1" noChangeAspect="1"/>
          </p:cNvSpPr>
          <p:nvPr>
            <p:ph type="pic" idx="1" hasCustomPrompt="1"/>
          </p:nvPr>
        </p:nvSpPr>
        <p:spPr>
          <a:xfrm>
            <a:off x="611777" y="1606163"/>
            <a:ext cx="10968445" cy="4160513"/>
          </a:xfrm>
          <a:prstGeom prst="rect">
            <a:avLst/>
          </a:prstGeom>
          <a:solidFill>
            <a:srgbClr val="FFFFFF">
              <a:alpha val="50196"/>
            </a:srgbClr>
          </a:solid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text, graphic, or chart.</a:t>
            </a:r>
          </a:p>
        </p:txBody>
      </p:sp>
      <p:sp>
        <p:nvSpPr>
          <p:cNvPr id="12" name="Title 1">
            <a:extLst>
              <a:ext uri="{FF2B5EF4-FFF2-40B4-BE49-F238E27FC236}">
                <a16:creationId xmlns:a16="http://schemas.microsoft.com/office/drawing/2014/main" id="{992206F8-565F-3F81-5182-548EEB969E82}"/>
              </a:ext>
            </a:extLst>
          </p:cNvPr>
          <p:cNvSpPr>
            <a:spLocks noGrp="1"/>
          </p:cNvSpPr>
          <p:nvPr>
            <p:ph type="title" hasCustomPrompt="1"/>
          </p:nvPr>
        </p:nvSpPr>
        <p:spPr>
          <a:xfrm>
            <a:off x="500459" y="229958"/>
            <a:ext cx="10742023" cy="568323"/>
          </a:xfrm>
          <a:prstGeom prst="rect">
            <a:avLst/>
          </a:prstGeom>
        </p:spPr>
        <p:txBody>
          <a:bodyPr/>
          <a:lstStyle>
            <a:lvl1pPr>
              <a:defRPr sz="4000" b="1">
                <a:solidFill>
                  <a:srgbClr val="135D7A"/>
                </a:solidFill>
                <a:latin typeface="Horizon"/>
              </a:defRPr>
            </a:lvl1pPr>
          </a:lstStyle>
          <a:p>
            <a:r>
              <a:rPr lang="en-US" dirty="0"/>
              <a:t>Click To Add Title</a:t>
            </a:r>
          </a:p>
        </p:txBody>
      </p:sp>
      <p:sp>
        <p:nvSpPr>
          <p:cNvPr id="14" name="Text Placeholder 2">
            <a:extLst>
              <a:ext uri="{FF2B5EF4-FFF2-40B4-BE49-F238E27FC236}">
                <a16:creationId xmlns:a16="http://schemas.microsoft.com/office/drawing/2014/main" id="{20688319-B07F-EEB3-5AA4-CA13B0CA47BF}"/>
              </a:ext>
            </a:extLst>
          </p:cNvPr>
          <p:cNvSpPr>
            <a:spLocks noGrp="1"/>
          </p:cNvSpPr>
          <p:nvPr>
            <p:ph type="body" idx="20" hasCustomPrompt="1"/>
          </p:nvPr>
        </p:nvSpPr>
        <p:spPr>
          <a:xfrm>
            <a:off x="611777" y="370486"/>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21" name="Picture 20" descr="Logo, company name&#10;&#10;Description automatically generated">
            <a:extLst>
              <a:ext uri="{FF2B5EF4-FFF2-40B4-BE49-F238E27FC236}">
                <a16:creationId xmlns:a16="http://schemas.microsoft.com/office/drawing/2014/main" id="{0409589F-5735-760E-B3B4-6383F9F410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Tree>
    <p:extLst>
      <p:ext uri="{BB962C8B-B14F-4D97-AF65-F5344CB8AC3E}">
        <p14:creationId xmlns:p14="http://schemas.microsoft.com/office/powerpoint/2010/main" val="263667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pic>
        <p:nvPicPr>
          <p:cNvPr id="3" name="Picture 2" descr="A picture containing floor, indoor, person&#10;&#10;Description automatically generated">
            <a:extLst>
              <a:ext uri="{FF2B5EF4-FFF2-40B4-BE49-F238E27FC236}">
                <a16:creationId xmlns:a16="http://schemas.microsoft.com/office/drawing/2014/main" id="{9D9B65D0-65DE-46C8-B9AD-FFD07ED003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05" r="36046"/>
          <a:stretch/>
        </p:blipFill>
        <p:spPr>
          <a:xfrm>
            <a:off x="611777" y="1081866"/>
            <a:ext cx="4587240" cy="5099031"/>
          </a:xfrm>
          <a:prstGeom prst="rect">
            <a:avLst/>
          </a:prstGeom>
        </p:spPr>
      </p:pic>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90607" y="1066800"/>
            <a:ext cx="6186694" cy="5099030"/>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4" name="Picture 13" descr="Logo, company name&#10;&#10;Description automatically generated">
            <a:extLst>
              <a:ext uri="{FF2B5EF4-FFF2-40B4-BE49-F238E27FC236}">
                <a16:creationId xmlns:a16="http://schemas.microsoft.com/office/drawing/2014/main" id="{F19124F8-7E2B-43D2-97B2-84C220A422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0" name="Text Placeholder 1">
            <a:extLst>
              <a:ext uri="{FF2B5EF4-FFF2-40B4-BE49-F238E27FC236}">
                <a16:creationId xmlns:a16="http://schemas.microsoft.com/office/drawing/2014/main" id="{8F34FC65-3053-4270-88D7-CA9C5B646FB4}"/>
              </a:ext>
            </a:extLst>
          </p:cNvPr>
          <p:cNvSpPr>
            <a:spLocks noGrp="1"/>
          </p:cNvSpPr>
          <p:nvPr>
            <p:ph type="body" sz="quarter" idx="16" hasCustomPrompt="1"/>
          </p:nvPr>
        </p:nvSpPr>
        <p:spPr>
          <a:xfrm>
            <a:off x="5390607" y="5931354"/>
            <a:ext cx="6190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2" name="Date Placeholder 3">
            <a:extLst>
              <a:ext uri="{FF2B5EF4-FFF2-40B4-BE49-F238E27FC236}">
                <a16:creationId xmlns:a16="http://schemas.microsoft.com/office/drawing/2014/main" id="{8F6AF693-D68C-4B3E-9F98-D287C76D02A5}"/>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6" name="Slide Number Placeholder 5">
            <a:extLst>
              <a:ext uri="{FF2B5EF4-FFF2-40B4-BE49-F238E27FC236}">
                <a16:creationId xmlns:a16="http://schemas.microsoft.com/office/drawing/2014/main" id="{8C61F7CC-E1C3-4776-9600-DDBCEB30BB2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7" name="Footer Placeholder 4">
            <a:extLst>
              <a:ext uri="{FF2B5EF4-FFF2-40B4-BE49-F238E27FC236}">
                <a16:creationId xmlns:a16="http://schemas.microsoft.com/office/drawing/2014/main" id="{0B156B44-2BCD-424C-BCA9-581A15A7234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54251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4181476"/>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23595" y="4221720"/>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667252"/>
            <a:ext cx="10299700" cy="11048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75C4666-8055-415D-A7BB-8E48B42CFC29}"/>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23" name="Text Placeholder 2">
            <a:extLst>
              <a:ext uri="{FF2B5EF4-FFF2-40B4-BE49-F238E27FC236}">
                <a16:creationId xmlns:a16="http://schemas.microsoft.com/office/drawing/2014/main" id="{F35D562A-4844-4D46-9C8C-516F623BB9AB}"/>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2" name="Picture 11" descr="Logo, company name&#10;&#10;Description automatically generated">
            <a:extLst>
              <a:ext uri="{FF2B5EF4-FFF2-40B4-BE49-F238E27FC236}">
                <a16:creationId xmlns:a16="http://schemas.microsoft.com/office/drawing/2014/main" id="{6C09848C-9E70-4C0B-A408-F365D85A23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2" b="34067"/>
          <a:stretch/>
        </p:blipFill>
        <p:spPr>
          <a:xfrm>
            <a:off x="3817949" y="301726"/>
            <a:ext cx="4572000" cy="1894700"/>
          </a:xfrm>
          <a:prstGeom prst="rect">
            <a:avLst/>
          </a:prstGeom>
        </p:spPr>
      </p:pic>
      <p:sp>
        <p:nvSpPr>
          <p:cNvPr id="13" name="Date Placeholder 3">
            <a:extLst>
              <a:ext uri="{FF2B5EF4-FFF2-40B4-BE49-F238E27FC236}">
                <a16:creationId xmlns:a16="http://schemas.microsoft.com/office/drawing/2014/main" id="{10A5D830-8A4F-4DB0-BF81-1635DB951111}"/>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CAD649B-5A42-469F-9F77-71086F2AC37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715A10B1-D394-4BA7-8666-ECD37007D86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3703663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422517" y="1066799"/>
            <a:ext cx="61547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t a table&#10;&#10;Description automatically generated with low confidence">
            <a:extLst>
              <a:ext uri="{FF2B5EF4-FFF2-40B4-BE49-F238E27FC236}">
                <a16:creationId xmlns:a16="http://schemas.microsoft.com/office/drawing/2014/main" id="{C4C5F3C5-1C41-4E0E-9C28-1457E5D35E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35" t="2156" r="51047"/>
          <a:stretch/>
        </p:blipFill>
        <p:spPr>
          <a:xfrm>
            <a:off x="611778" y="1066800"/>
            <a:ext cx="4587240" cy="5106833"/>
          </a:xfrm>
          <a:prstGeom prst="rect">
            <a:avLst/>
          </a:prstGeom>
        </p:spPr>
      </p:pic>
      <p:pic>
        <p:nvPicPr>
          <p:cNvPr id="15" name="Picture 14" descr="Logo, company name&#10;&#10;Description automatically generated">
            <a:extLst>
              <a:ext uri="{FF2B5EF4-FFF2-40B4-BE49-F238E27FC236}">
                <a16:creationId xmlns:a16="http://schemas.microsoft.com/office/drawing/2014/main" id="{F0299C59-DEAF-4F87-BAEB-200356A494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9C0B701B-86CB-4220-A786-36460EA47595}"/>
              </a:ext>
            </a:extLst>
          </p:cNvPr>
          <p:cNvSpPr>
            <a:spLocks noGrp="1"/>
          </p:cNvSpPr>
          <p:nvPr>
            <p:ph type="body" sz="quarter" idx="16" hasCustomPrompt="1"/>
          </p:nvPr>
        </p:nvSpPr>
        <p:spPr>
          <a:xfrm>
            <a:off x="5422517" y="5931354"/>
            <a:ext cx="615897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DC08B615-5614-4740-8326-DAC07033BC5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174576A0-5D59-4360-B77B-39328E71484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916F5A-5876-4102-86E7-51A08FA36FE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90338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413809" y="1066800"/>
            <a:ext cx="6163490"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11D9B7CE-1B9C-400E-A0E6-2FA5615149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176" t="15160" r="52499" b="1190"/>
          <a:stretch/>
        </p:blipFill>
        <p:spPr>
          <a:xfrm>
            <a:off x="611777" y="1066800"/>
            <a:ext cx="4578532" cy="5133150"/>
          </a:xfrm>
          <a:prstGeom prst="rect">
            <a:avLst/>
          </a:prstGeom>
        </p:spPr>
      </p:pic>
      <p:pic>
        <p:nvPicPr>
          <p:cNvPr id="15" name="Picture 14" descr="Logo, company name&#10;&#10;Description automatically generated">
            <a:extLst>
              <a:ext uri="{FF2B5EF4-FFF2-40B4-BE49-F238E27FC236}">
                <a16:creationId xmlns:a16="http://schemas.microsoft.com/office/drawing/2014/main" id="{32DC4C34-7B51-4175-80DD-5D8D83FDE0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3558299A-71C9-4BF0-B824-C0F92CF4AEC9}"/>
              </a:ext>
            </a:extLst>
          </p:cNvPr>
          <p:cNvSpPr>
            <a:spLocks noGrp="1"/>
          </p:cNvSpPr>
          <p:nvPr>
            <p:ph type="body" sz="quarter" idx="16" hasCustomPrompt="1"/>
          </p:nvPr>
        </p:nvSpPr>
        <p:spPr>
          <a:xfrm>
            <a:off x="5413809" y="5931354"/>
            <a:ext cx="6167681"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17DAED20-9BC8-428E-AA96-60BB4ECCD10B}"/>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53673B39-4471-4394-A56C-587907975FB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7B54254F-BC0C-46FB-B893-144083A1A107}"/>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383226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55771" y="1066800"/>
            <a:ext cx="6224451"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0" name="Picture 9" descr="A group of people sitting around a table looking at a computer&#10;&#10;Description automatically generated with medium confidence">
            <a:extLst>
              <a:ext uri="{FF2B5EF4-FFF2-40B4-BE49-F238E27FC236}">
                <a16:creationId xmlns:a16="http://schemas.microsoft.com/office/drawing/2014/main" id="{11D9B7CE-1B9C-400E-A0E6-2FA5615149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928" t="16906" r="12747" b="-556"/>
          <a:stretch/>
        </p:blipFill>
        <p:spPr>
          <a:xfrm>
            <a:off x="608856" y="1066799"/>
            <a:ext cx="4590162" cy="5133150"/>
          </a:xfrm>
          <a:prstGeom prst="rect">
            <a:avLst/>
          </a:prstGeom>
        </p:spPr>
      </p:pic>
      <p:pic>
        <p:nvPicPr>
          <p:cNvPr id="15" name="Picture 14" descr="Logo, company name&#10;&#10;Description automatically generated">
            <a:extLst>
              <a:ext uri="{FF2B5EF4-FFF2-40B4-BE49-F238E27FC236}">
                <a16:creationId xmlns:a16="http://schemas.microsoft.com/office/drawing/2014/main" id="{55CB6C97-24BA-4CB4-B9CD-500BB1F056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09FB9E87-0632-48D8-A384-B0F93FD44814}"/>
              </a:ext>
            </a:extLst>
          </p:cNvPr>
          <p:cNvSpPr>
            <a:spLocks noGrp="1"/>
          </p:cNvSpPr>
          <p:nvPr>
            <p:ph type="body" sz="quarter" idx="16" hasCustomPrompt="1"/>
          </p:nvPr>
        </p:nvSpPr>
        <p:spPr>
          <a:xfrm>
            <a:off x="5355771" y="5931354"/>
            <a:ext cx="622571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818964C5-15DE-46D5-AFDF-57CBA16F333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0FC673B9-AB8F-4616-BF2A-49891F37565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3B625796-1684-4615-8751-B9AE8081FB8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0342880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4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5355771" y="1066800"/>
            <a:ext cx="6224451" cy="509903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55CB6C97-24BA-4CB4-B9CD-500BB1F056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09FB9E87-0632-48D8-A384-B0F93FD44814}"/>
              </a:ext>
            </a:extLst>
          </p:cNvPr>
          <p:cNvSpPr>
            <a:spLocks noGrp="1"/>
          </p:cNvSpPr>
          <p:nvPr>
            <p:ph type="body" sz="quarter" idx="16" hasCustomPrompt="1"/>
          </p:nvPr>
        </p:nvSpPr>
        <p:spPr>
          <a:xfrm>
            <a:off x="5355771" y="5931354"/>
            <a:ext cx="6225719"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818964C5-15DE-46D5-AFDF-57CBA16F3336}"/>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0FC673B9-AB8F-4616-BF2A-49891F375658}"/>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3B625796-1684-4615-8751-B9AE8081FB8C}"/>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t a table&#10;&#10;Description automatically generated with low confidence">
            <a:extLst>
              <a:ext uri="{FF2B5EF4-FFF2-40B4-BE49-F238E27FC236}">
                <a16:creationId xmlns:a16="http://schemas.microsoft.com/office/drawing/2014/main" id="{F0EFC8BC-E382-42D1-99A9-407217604A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069" t="5423" r="12889"/>
          <a:stretch/>
        </p:blipFill>
        <p:spPr>
          <a:xfrm>
            <a:off x="609578" y="1066799"/>
            <a:ext cx="4566140" cy="5114728"/>
          </a:xfrm>
          <a:prstGeom prst="rect">
            <a:avLst/>
          </a:prstGeom>
        </p:spPr>
      </p:pic>
    </p:spTree>
    <p:extLst>
      <p:ext uri="{BB962C8B-B14F-4D97-AF65-F5344CB8AC3E}">
        <p14:creationId xmlns:p14="http://schemas.microsoft.com/office/powerpoint/2010/main" val="3116841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9" name="Picture 18" descr="A picture containing floor, indoor, person&#10;&#10;Description automatically generated">
            <a:extLst>
              <a:ext uri="{FF2B5EF4-FFF2-40B4-BE49-F238E27FC236}">
                <a16:creationId xmlns:a16="http://schemas.microsoft.com/office/drawing/2014/main" id="{99866AE2-3849-4527-8B80-7ADBC8A633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605" r="36046"/>
          <a:stretch/>
        </p:blipFill>
        <p:spPr>
          <a:xfrm>
            <a:off x="6986472" y="1081866"/>
            <a:ext cx="4587240" cy="5099031"/>
          </a:xfrm>
          <a:prstGeom prst="rect">
            <a:avLst/>
          </a:prstGeom>
        </p:spPr>
      </p:pic>
    </p:spTree>
    <p:extLst>
      <p:ext uri="{BB962C8B-B14F-4D97-AF65-F5344CB8AC3E}">
        <p14:creationId xmlns:p14="http://schemas.microsoft.com/office/powerpoint/2010/main" val="4007707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t a table&#10;&#10;Description automatically generated with low confidence">
            <a:extLst>
              <a:ext uri="{FF2B5EF4-FFF2-40B4-BE49-F238E27FC236}">
                <a16:creationId xmlns:a16="http://schemas.microsoft.com/office/drawing/2014/main" id="{C1430941-95E9-48C8-A910-E361A5A998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535" t="2156" r="51047"/>
          <a:stretch/>
        </p:blipFill>
        <p:spPr>
          <a:xfrm>
            <a:off x="6986474" y="1066800"/>
            <a:ext cx="4587240" cy="5106833"/>
          </a:xfrm>
          <a:prstGeom prst="rect">
            <a:avLst/>
          </a:prstGeom>
        </p:spPr>
      </p:pic>
    </p:spTree>
    <p:extLst>
      <p:ext uri="{BB962C8B-B14F-4D97-AF65-F5344CB8AC3E}">
        <p14:creationId xmlns:p14="http://schemas.microsoft.com/office/powerpoint/2010/main" val="1611324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6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round a table looking at a computer&#10;&#10;Description automatically generated with medium confidence">
            <a:extLst>
              <a:ext uri="{FF2B5EF4-FFF2-40B4-BE49-F238E27FC236}">
                <a16:creationId xmlns:a16="http://schemas.microsoft.com/office/drawing/2014/main" id="{0FB3CAE1-EC36-440E-9973-C86F71EE99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176" t="15160" r="52499" b="1190"/>
          <a:stretch/>
        </p:blipFill>
        <p:spPr>
          <a:xfrm>
            <a:off x="7003890" y="1066800"/>
            <a:ext cx="4578532" cy="5133150"/>
          </a:xfrm>
          <a:prstGeom prst="rect">
            <a:avLst/>
          </a:prstGeom>
        </p:spPr>
      </p:pic>
    </p:spTree>
    <p:extLst>
      <p:ext uri="{BB962C8B-B14F-4D97-AF65-F5344CB8AC3E}">
        <p14:creationId xmlns:p14="http://schemas.microsoft.com/office/powerpoint/2010/main" val="41726001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7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round a table looking at a computer&#10;&#10;Description automatically generated with medium confidence">
            <a:extLst>
              <a:ext uri="{FF2B5EF4-FFF2-40B4-BE49-F238E27FC236}">
                <a16:creationId xmlns:a16="http://schemas.microsoft.com/office/drawing/2014/main" id="{F924948D-662F-42FB-9923-F0FC2FC6A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3928" t="16906" r="12747" b="-556"/>
          <a:stretch/>
        </p:blipFill>
        <p:spPr>
          <a:xfrm>
            <a:off x="6983554" y="1066799"/>
            <a:ext cx="4590162" cy="5133150"/>
          </a:xfrm>
          <a:prstGeom prst="rect">
            <a:avLst/>
          </a:prstGeom>
        </p:spPr>
      </p:pic>
    </p:spTree>
    <p:extLst>
      <p:ext uri="{BB962C8B-B14F-4D97-AF65-F5344CB8AC3E}">
        <p14:creationId xmlns:p14="http://schemas.microsoft.com/office/powerpoint/2010/main" val="39947412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5187BB51-C556-4C60-ACEA-02BF67BA3AAF}"/>
              </a:ext>
            </a:extLst>
          </p:cNvPr>
          <p:cNvSpPr>
            <a:spLocks noGrp="1"/>
          </p:cNvSpPr>
          <p:nvPr>
            <p:ph type="body" sz="quarter" idx="14"/>
          </p:nvPr>
        </p:nvSpPr>
        <p:spPr>
          <a:xfrm>
            <a:off x="611778" y="1092076"/>
            <a:ext cx="6175882" cy="5089451"/>
          </a:xfrm>
          <a:prstGeom prst="rect">
            <a:avLst/>
          </a:prstGeom>
        </p:spPr>
        <p:txBody>
          <a:bodyPr/>
          <a:lstStyle>
            <a:lvl1pPr marL="285744" indent="-285744">
              <a:spcAft>
                <a:spcPts val="600"/>
              </a:spcAft>
              <a:buClr>
                <a:srgbClr val="135D7A"/>
              </a:buClr>
              <a:defRPr sz="2000"/>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pic>
        <p:nvPicPr>
          <p:cNvPr id="15" name="Picture 14" descr="Logo, company name&#10;&#10;Description automatically generated">
            <a:extLst>
              <a:ext uri="{FF2B5EF4-FFF2-40B4-BE49-F238E27FC236}">
                <a16:creationId xmlns:a16="http://schemas.microsoft.com/office/drawing/2014/main" id="{FF46A27F-3243-4B11-B69C-BD7C7D1D07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1" name="Text Placeholder 1">
            <a:extLst>
              <a:ext uri="{FF2B5EF4-FFF2-40B4-BE49-F238E27FC236}">
                <a16:creationId xmlns:a16="http://schemas.microsoft.com/office/drawing/2014/main" id="{ACCD5C22-4E2D-40AE-9FF7-10B73F2F006E}"/>
              </a:ext>
            </a:extLst>
          </p:cNvPr>
          <p:cNvSpPr>
            <a:spLocks noGrp="1"/>
          </p:cNvSpPr>
          <p:nvPr>
            <p:ph type="body" sz="quarter" idx="16" hasCustomPrompt="1"/>
          </p:nvPr>
        </p:nvSpPr>
        <p:spPr>
          <a:xfrm>
            <a:off x="606751" y="5931354"/>
            <a:ext cx="6175883" cy="365125"/>
          </a:xfrm>
          <a:prstGeom prst="rect">
            <a:avLst/>
          </a:prstGeom>
          <a:solidFill>
            <a:schemeClr val="bg1">
              <a:lumMod val="85000"/>
            </a:schemeClr>
          </a:solidFill>
        </p:spPr>
        <p:txBody>
          <a:bodyPr>
            <a:normAutofit/>
          </a:bodyPr>
          <a:lstStyle>
            <a:lvl1pPr marL="0" indent="0">
              <a:buNone/>
              <a:defRPr sz="1000"/>
            </a:lvl1pPr>
          </a:lstStyle>
          <a:p>
            <a:r>
              <a:rPr lang="en-US" dirty="0"/>
              <a:t>Insert reference information here in APA format.  If no reference slide material, delete this text box.  </a:t>
            </a:r>
          </a:p>
        </p:txBody>
      </p:sp>
      <p:sp>
        <p:nvSpPr>
          <p:cNvPr id="13" name="Date Placeholder 3">
            <a:extLst>
              <a:ext uri="{FF2B5EF4-FFF2-40B4-BE49-F238E27FC236}">
                <a16:creationId xmlns:a16="http://schemas.microsoft.com/office/drawing/2014/main" id="{386817D1-5D47-48F5-B67D-3B9501B72373}"/>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7" name="Slide Number Placeholder 5">
            <a:extLst>
              <a:ext uri="{FF2B5EF4-FFF2-40B4-BE49-F238E27FC236}">
                <a16:creationId xmlns:a16="http://schemas.microsoft.com/office/drawing/2014/main" id="{E2AB7C19-AEB2-42CA-8EFF-90AFC47F168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8" name="Footer Placeholder 4">
            <a:extLst>
              <a:ext uri="{FF2B5EF4-FFF2-40B4-BE49-F238E27FC236}">
                <a16:creationId xmlns:a16="http://schemas.microsoft.com/office/drawing/2014/main" id="{5B43B559-2E08-423D-B488-2F94D89243F6}"/>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pic>
        <p:nvPicPr>
          <p:cNvPr id="12" name="Picture 11" descr="A group of people sitting at a table&#10;&#10;Description automatically generated with low confidence">
            <a:extLst>
              <a:ext uri="{FF2B5EF4-FFF2-40B4-BE49-F238E27FC236}">
                <a16:creationId xmlns:a16="http://schemas.microsoft.com/office/drawing/2014/main" id="{A9BC28F0-CB29-43D9-9B21-F0354F3A39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069" t="5423" r="12889"/>
          <a:stretch/>
        </p:blipFill>
        <p:spPr>
          <a:xfrm>
            <a:off x="7019107" y="1066799"/>
            <a:ext cx="4566140" cy="5114728"/>
          </a:xfrm>
          <a:prstGeom prst="rect">
            <a:avLst/>
          </a:prstGeom>
        </p:spPr>
      </p:pic>
    </p:spTree>
    <p:extLst>
      <p:ext uri="{BB962C8B-B14F-4D97-AF65-F5344CB8AC3E}">
        <p14:creationId xmlns:p14="http://schemas.microsoft.com/office/powerpoint/2010/main" val="16246425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2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esen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userDrawn="1"/>
        </p:nvSpPr>
        <p:spPr>
          <a:xfrm>
            <a:off x="0" y="4181476"/>
            <a:ext cx="12192000" cy="1704975"/>
          </a:xfrm>
          <a:prstGeom prst="rect">
            <a:avLst/>
          </a:prstGeom>
          <a:solidFill>
            <a:srgbClr val="00909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28C58C0B-8788-48DD-AD8E-5F57F825C24C}"/>
              </a:ext>
            </a:extLst>
          </p:cNvPr>
          <p:cNvSpPr txBox="1"/>
          <p:nvPr userDrawn="1"/>
        </p:nvSpPr>
        <p:spPr>
          <a:xfrm>
            <a:off x="523595" y="4221720"/>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667252"/>
            <a:ext cx="10299700" cy="11048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2" name="Title 1">
            <a:extLst>
              <a:ext uri="{FF2B5EF4-FFF2-40B4-BE49-F238E27FC236}">
                <a16:creationId xmlns:a16="http://schemas.microsoft.com/office/drawing/2014/main" id="{F75C4666-8055-415D-A7BB-8E48B42CFC29}"/>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Horizon"/>
              </a:defRPr>
            </a:lvl1pPr>
          </a:lstStyle>
          <a:p>
            <a:r>
              <a:rPr lang="en-US" dirty="0"/>
              <a:t>Click To Add Title</a:t>
            </a:r>
          </a:p>
        </p:txBody>
      </p:sp>
      <p:sp>
        <p:nvSpPr>
          <p:cNvPr id="23" name="Text Placeholder 2">
            <a:extLst>
              <a:ext uri="{FF2B5EF4-FFF2-40B4-BE49-F238E27FC236}">
                <a16:creationId xmlns:a16="http://schemas.microsoft.com/office/drawing/2014/main" id="{F35D562A-4844-4D46-9C8C-516F623BB9AB}"/>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3" name="Picture 12" descr="Logo, company name&#10;&#10;Description automatically generated">
            <a:extLst>
              <a:ext uri="{FF2B5EF4-FFF2-40B4-BE49-F238E27FC236}">
                <a16:creationId xmlns:a16="http://schemas.microsoft.com/office/drawing/2014/main" id="{1C5207A2-351E-4ED6-BA9A-4A08D39400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255" b="37236"/>
          <a:stretch/>
        </p:blipFill>
        <p:spPr>
          <a:xfrm>
            <a:off x="411471" y="162652"/>
            <a:ext cx="2244634" cy="819506"/>
          </a:xfrm>
          <a:prstGeom prst="rect">
            <a:avLst/>
          </a:prstGeom>
        </p:spPr>
      </p:pic>
      <p:sp>
        <p:nvSpPr>
          <p:cNvPr id="12" name="Date Placeholder 3">
            <a:extLst>
              <a:ext uri="{FF2B5EF4-FFF2-40B4-BE49-F238E27FC236}">
                <a16:creationId xmlns:a16="http://schemas.microsoft.com/office/drawing/2014/main" id="{6F1CAAA4-59E9-4867-866F-C4121506594D}"/>
              </a:ext>
            </a:extLst>
          </p:cNvPr>
          <p:cNvSpPr>
            <a:spLocks noGrp="1"/>
          </p:cNvSpPr>
          <p:nvPr>
            <p:ph type="dt" sz="half" idx="21"/>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14" name="Slide Number Placeholder 5">
            <a:extLst>
              <a:ext uri="{FF2B5EF4-FFF2-40B4-BE49-F238E27FC236}">
                <a16:creationId xmlns:a16="http://schemas.microsoft.com/office/drawing/2014/main" id="{1C8766C0-9F38-4F81-B460-B1717F542087}"/>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16" name="Footer Placeholder 4">
            <a:extLst>
              <a:ext uri="{FF2B5EF4-FFF2-40B4-BE49-F238E27FC236}">
                <a16:creationId xmlns:a16="http://schemas.microsoft.com/office/drawing/2014/main" id="{599E23E0-E41D-4AFC-A5D8-16FD127E070F}"/>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7688143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358D-B765-1135-9409-2B3FC0DD72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F1CE40-F8E7-3E78-817D-7CAFE09E4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483CC-C5EB-3D06-60F9-F884BB5D5A91}"/>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93FF279A-A320-04ED-EE62-EDFC725CC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0BEDD-403B-923D-3D27-90566B5254AA}"/>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5149558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F07E-C79A-43CE-2945-4CE62EA9EF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764B7-7F4C-4FAB-CD0E-E9D87EEAC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5FE2C-6823-0BAF-875D-A94D5BFC8533}"/>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941EC0B9-B8A8-5F63-781A-C545969FD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2D103-4C14-FC2D-C0E7-5A48586FC982}"/>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7375322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51A-FA3D-5739-6FF0-9A086ED1E5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AEE49-9635-840F-E28A-88E64162FD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4C2FD5-3AE2-B5C4-341F-F93B81183F69}"/>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3CFDD0AC-424E-2B3A-FEC2-AAEB1D228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65AB-7FEE-8E04-0604-3B41C462C664}"/>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7241831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F4C5-9FAD-313C-C532-FC9941433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2D113-3FCD-059D-85BC-D86416EF53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EB0A5-E79F-901D-FFCC-A5A6A0925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F9319-9159-A71D-E965-236AFB274235}"/>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6" name="Footer Placeholder 5">
            <a:extLst>
              <a:ext uri="{FF2B5EF4-FFF2-40B4-BE49-F238E27FC236}">
                <a16:creationId xmlns:a16="http://schemas.microsoft.com/office/drawing/2014/main" id="{0EE547D9-A7ED-6360-F0F0-E9655D1AF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C8A24-94B8-432E-4244-92873C62F22D}"/>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39510456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520C-D336-FD4D-83A3-BAE567337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8E144-7127-0859-BB6B-12193BF09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7EAE3-283D-1A4C-4800-A6DFF6A6C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E92B02-AD32-08CF-3738-A85D595C2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9AE76-39E3-6925-9F5C-4A83806D5F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4F5B2-D9B9-A1F4-F813-DFE60F89E1A1}"/>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8" name="Footer Placeholder 7">
            <a:extLst>
              <a:ext uri="{FF2B5EF4-FFF2-40B4-BE49-F238E27FC236}">
                <a16:creationId xmlns:a16="http://schemas.microsoft.com/office/drawing/2014/main" id="{1DF61A3E-35C1-216A-928C-16DD216CE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7B7EB5-EF58-1021-285C-917CCACFFCA6}"/>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36556984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70C2-EC07-A016-1769-FB64B2A976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4F669-37BB-B454-7035-4E3D3E5750C7}"/>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4" name="Footer Placeholder 3">
            <a:extLst>
              <a:ext uri="{FF2B5EF4-FFF2-40B4-BE49-F238E27FC236}">
                <a16:creationId xmlns:a16="http://schemas.microsoft.com/office/drawing/2014/main" id="{F13C88C9-DC6D-5BBB-060E-791C2C6C5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6BFD65-480A-A726-2B01-4BCFEED61DC7}"/>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38223695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A8212-0FF5-BE47-5281-0DDEC3D2F9B5}"/>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3" name="Footer Placeholder 2">
            <a:extLst>
              <a:ext uri="{FF2B5EF4-FFF2-40B4-BE49-F238E27FC236}">
                <a16:creationId xmlns:a16="http://schemas.microsoft.com/office/drawing/2014/main" id="{059BD735-7E4C-81CE-E66A-CE9D1EB65E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2D0C40-7BBC-8DB5-3044-7B9E9E55D77E}"/>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36985819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873C-B0EA-2203-6F53-6437CC5DF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817EE9-D9DF-AE5F-A8CF-A27F0E0A79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B60C53-D3EB-9C3D-8AA5-42B528216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A7CFC-3C3F-82DC-5794-448333A78E80}"/>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6" name="Footer Placeholder 5">
            <a:extLst>
              <a:ext uri="{FF2B5EF4-FFF2-40B4-BE49-F238E27FC236}">
                <a16:creationId xmlns:a16="http://schemas.microsoft.com/office/drawing/2014/main" id="{96F04F83-266B-69B8-38E5-8096C716B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27E62-14B9-DDCC-A28B-73ACA41BD79F}"/>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6984003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E8D5-1165-2BE0-53C2-F3E6BE2CF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4CEAE1-CDFE-4DF9-BCFC-4BA48908B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021BF-FFA7-E2F6-C478-1E152C8CC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46EF5-30D8-4CD5-1DA8-CD02213DD53F}"/>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6" name="Footer Placeholder 5">
            <a:extLst>
              <a:ext uri="{FF2B5EF4-FFF2-40B4-BE49-F238E27FC236}">
                <a16:creationId xmlns:a16="http://schemas.microsoft.com/office/drawing/2014/main" id="{AC23D885-F261-2AAE-8C1B-FB07B69A6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14E3D-1D78-4A38-EC8A-31690E4EE307}"/>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274781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61D6-13F0-BED7-6794-2D89CD895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4D324-3D4D-D92C-5508-C32B9A4EE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576C3-65DA-71B8-CE58-6AC48CF25E81}"/>
              </a:ext>
            </a:extLst>
          </p:cNvPr>
          <p:cNvSpPr>
            <a:spLocks noGrp="1"/>
          </p:cNvSpPr>
          <p:nvPr>
            <p:ph type="dt" sz="half" idx="10"/>
          </p:nvPr>
        </p:nvSpPr>
        <p:spPr/>
        <p:txBody>
          <a:body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39883C92-3D9E-4E45-76F3-AAF108517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23F65-E1CA-E39C-3206-FEED5EA7B7A2}"/>
              </a:ext>
            </a:extLst>
          </p:cNvPr>
          <p:cNvSpPr>
            <a:spLocks noGrp="1"/>
          </p:cNvSpPr>
          <p:nvPr>
            <p:ph type="sldNum" sz="quarter" idx="12"/>
          </p:nvPr>
        </p:nvSpPr>
        <p:spPr/>
        <p:txBody>
          <a:bodyPr/>
          <a:lstStyle/>
          <a:p>
            <a:fld id="{9F7591E6-86A8-49EE-91C2-187B207274B3}" type="slidenum">
              <a:rPr lang="en-US" smtClean="0"/>
              <a:t>‹#›</a:t>
            </a:fld>
            <a:endParaRPr lang="en-US"/>
          </a:p>
        </p:txBody>
      </p:sp>
    </p:spTree>
    <p:extLst>
      <p:ext uri="{BB962C8B-B14F-4D97-AF65-F5344CB8AC3E}">
        <p14:creationId xmlns:p14="http://schemas.microsoft.com/office/powerpoint/2010/main" val="159117664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heme" Target="../theme/theme1.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A370C0A-71A2-4EDD-9375-D35927A46B31}"/>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80D37ACD-6466-48E7-BEFA-49FD2D85829B}" type="datetime1">
              <a:rPr lang="en-US" smtClean="0"/>
              <a:pPr/>
              <a:t>12/9/2024</a:t>
            </a:fld>
            <a:endParaRPr lang="en-US" dirty="0"/>
          </a:p>
        </p:txBody>
      </p:sp>
      <p:sp>
        <p:nvSpPr>
          <p:cNvPr id="8" name="Slide Number Placeholder 5">
            <a:extLst>
              <a:ext uri="{FF2B5EF4-FFF2-40B4-BE49-F238E27FC236}">
                <a16:creationId xmlns:a16="http://schemas.microsoft.com/office/drawing/2014/main" id="{1298DDF3-AC39-4976-9292-07EE4C82439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4EFD7088-A482-4B9E-9A53-06305EE0ABFA}" type="slidenum">
              <a:rPr lang="en-US" smtClean="0"/>
              <a:pPr/>
              <a:t>‹#›</a:t>
            </a:fld>
            <a:endParaRPr lang="en-US" dirty="0"/>
          </a:p>
        </p:txBody>
      </p:sp>
      <p:sp>
        <p:nvSpPr>
          <p:cNvPr id="9" name="Footer Placeholder 4">
            <a:extLst>
              <a:ext uri="{FF2B5EF4-FFF2-40B4-BE49-F238E27FC236}">
                <a16:creationId xmlns:a16="http://schemas.microsoft.com/office/drawing/2014/main" id="{9A6ECB99-C623-49D2-B296-E615612F2460}"/>
              </a:ext>
            </a:extLst>
          </p:cNvPr>
          <p:cNvSpPr>
            <a:spLocks noGrp="1"/>
          </p:cNvSpPr>
          <p:nvPr>
            <p:ph type="ftr" sz="quarter" idx="3"/>
          </p:nvPr>
        </p:nvSpPr>
        <p:spPr>
          <a:xfrm>
            <a:off x="1439572" y="6432605"/>
            <a:ext cx="9330024" cy="288870"/>
          </a:xfrm>
          <a:prstGeom prst="rect">
            <a:avLst/>
          </a:prstGeom>
        </p:spPr>
        <p:txBody>
          <a:bodyPr/>
          <a:lstStyle>
            <a:lvl1pPr>
              <a:defRPr>
                <a:solidFill>
                  <a:srgbClr val="135D7A"/>
                </a:solidFill>
              </a:defRPr>
            </a:lvl1p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Tree>
    <p:extLst>
      <p:ext uri="{BB962C8B-B14F-4D97-AF65-F5344CB8AC3E}">
        <p14:creationId xmlns:p14="http://schemas.microsoft.com/office/powerpoint/2010/main" val="2998448434"/>
      </p:ext>
    </p:extLst>
  </p:cSld>
  <p:clrMap bg1="lt1" tx1="dk1" bg2="lt2" tx2="dk2" accent1="accent1" accent2="accent2" accent3="accent3" accent4="accent4" accent5="accent5" accent6="accent6" hlink="hlink" folHlink="folHlink"/>
  <p:sldLayoutIdLst>
    <p:sldLayoutId id="2147483769" r:id="rId1"/>
    <p:sldLayoutId id="2147483673" r:id="rId2"/>
    <p:sldLayoutId id="2147483704" r:id="rId3"/>
    <p:sldLayoutId id="2147483779" r:id="rId4"/>
    <p:sldLayoutId id="2147483777" r:id="rId5"/>
    <p:sldLayoutId id="2147483780" r:id="rId6"/>
    <p:sldLayoutId id="2147483791" r:id="rId7"/>
    <p:sldLayoutId id="2147483711" r:id="rId8"/>
    <p:sldLayoutId id="2147483781" r:id="rId9"/>
    <p:sldLayoutId id="2147483712" r:id="rId10"/>
    <p:sldLayoutId id="2147483782" r:id="rId11"/>
    <p:sldLayoutId id="2147483710" r:id="rId12"/>
    <p:sldLayoutId id="2147483783" r:id="rId13"/>
    <p:sldLayoutId id="2147483675" r:id="rId14"/>
    <p:sldLayoutId id="2147483785" r:id="rId15"/>
    <p:sldLayoutId id="2147483705" r:id="rId16"/>
    <p:sldLayoutId id="2147483706" r:id="rId17"/>
    <p:sldLayoutId id="2147483707" r:id="rId18"/>
    <p:sldLayoutId id="2147483786" r:id="rId19"/>
    <p:sldLayoutId id="2147483713" r:id="rId20"/>
    <p:sldLayoutId id="2147483757" r:id="rId21"/>
    <p:sldLayoutId id="2147483771" r:id="rId22"/>
    <p:sldLayoutId id="2147483772" r:id="rId23"/>
    <p:sldLayoutId id="2147483742" r:id="rId24"/>
    <p:sldLayoutId id="2147483672" r:id="rId25"/>
    <p:sldLayoutId id="2147483758" r:id="rId26"/>
    <p:sldLayoutId id="2147483759" r:id="rId27"/>
    <p:sldLayoutId id="2147483776" r:id="rId28"/>
    <p:sldLayoutId id="2147483798" r:id="rId29"/>
    <p:sldLayoutId id="2147483775" r:id="rId30"/>
    <p:sldLayoutId id="2147483761" r:id="rId31"/>
    <p:sldLayoutId id="2147483666" r:id="rId32"/>
    <p:sldLayoutId id="2147483698" r:id="rId33"/>
    <p:sldLayoutId id="2147483662" r:id="rId34"/>
    <p:sldLayoutId id="2147483702" r:id="rId35"/>
    <p:sldLayoutId id="2147483752" r:id="rId36"/>
    <p:sldLayoutId id="2147483753" r:id="rId37"/>
    <p:sldLayoutId id="2147483754" r:id="rId38"/>
    <p:sldLayoutId id="2147483755" r:id="rId39"/>
    <p:sldLayoutId id="2147483703" r:id="rId40"/>
    <p:sldLayoutId id="2147483797" r:id="rId41"/>
    <p:sldLayoutId id="2147483685" r:id="rId42"/>
    <p:sldLayoutId id="2147483701" r:id="rId43"/>
    <p:sldLayoutId id="2147483725" r:id="rId44"/>
    <p:sldLayoutId id="2147483726" r:id="rId45"/>
    <p:sldLayoutId id="2147483773" r:id="rId46"/>
    <p:sldLayoutId id="2147483774" r:id="rId47"/>
    <p:sldLayoutId id="2147483720" r:id="rId48"/>
    <p:sldLayoutId id="2147483723" r:id="rId49"/>
    <p:sldLayoutId id="2147483739" r:id="rId50"/>
    <p:sldLayoutId id="2147483770" r:id="rId51"/>
    <p:sldLayoutId id="2147483756" r:id="rId52"/>
    <p:sldLayoutId id="2147483740" r:id="rId53"/>
    <p:sldLayoutId id="2147483741" r:id="rId54"/>
    <p:sldLayoutId id="2147483716" r:id="rId55"/>
    <p:sldLayoutId id="2147483806" r:id="rId56"/>
    <p:sldLayoutId id="2147483724" r:id="rId57"/>
    <p:sldLayoutId id="2147483721" r:id="rId58"/>
    <p:sldLayoutId id="2147483719" r:id="rId59"/>
    <p:sldLayoutId id="2147483717" r:id="rId60"/>
    <p:sldLayoutId id="2147483722" r:id="rId61"/>
    <p:sldLayoutId id="2147483799" r:id="rId62"/>
    <p:sldLayoutId id="2147483800" r:id="rId63"/>
    <p:sldLayoutId id="2147483801" r:id="rId64"/>
    <p:sldLayoutId id="2147483802" r:id="rId65"/>
    <p:sldLayoutId id="2147483733" r:id="rId66"/>
    <p:sldLayoutId id="2147483734" r:id="rId67"/>
    <p:sldLayoutId id="2147483735" r:id="rId68"/>
    <p:sldLayoutId id="2147483736" r:id="rId69"/>
    <p:sldLayoutId id="2147483787" r:id="rId70"/>
    <p:sldLayoutId id="2147483788" r:id="rId71"/>
    <p:sldLayoutId id="2147483789" r:id="rId72"/>
    <p:sldLayoutId id="2147483743" r:id="rId73"/>
    <p:sldLayoutId id="2147483803" r:id="rId74"/>
    <p:sldLayoutId id="2147483682" r:id="rId75"/>
    <p:sldLayoutId id="2147483804" r:id="rId76"/>
    <p:sldLayoutId id="2147483730" r:id="rId77"/>
    <p:sldLayoutId id="2147483805" r:id="rId78"/>
    <p:sldLayoutId id="2147483747" r:id="rId79"/>
    <p:sldLayoutId id="2147483749" r:id="rId80"/>
    <p:sldLayoutId id="2147483748" r:id="rId81"/>
    <p:sldLayoutId id="2147483751" r:id="rId82"/>
    <p:sldLayoutId id="2147483792" r:id="rId83"/>
    <p:sldLayoutId id="2147483750" r:id="rId84"/>
    <p:sldLayoutId id="2147483793" r:id="rId85"/>
    <p:sldLayoutId id="2147483794" r:id="rId86"/>
    <p:sldLayoutId id="2147483795" r:id="rId87"/>
    <p:sldLayoutId id="2147483796" r:id="rId88"/>
    <p:sldLayoutId id="2147483784"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C49CB-C2B6-1C38-5C61-CA0CB8484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756D68-2C8A-0527-4692-2044932C3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2846B-07A6-7E2A-57C9-F229469F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F5C30-BC5D-4471-BFE4-B1F1E1A5CDAD}" type="datetimeFigureOut">
              <a:rPr lang="en-US" smtClean="0"/>
              <a:t>12/9/2024</a:t>
            </a:fld>
            <a:endParaRPr lang="en-US"/>
          </a:p>
        </p:txBody>
      </p:sp>
      <p:sp>
        <p:nvSpPr>
          <p:cNvPr id="5" name="Footer Placeholder 4">
            <a:extLst>
              <a:ext uri="{FF2B5EF4-FFF2-40B4-BE49-F238E27FC236}">
                <a16:creationId xmlns:a16="http://schemas.microsoft.com/office/drawing/2014/main" id="{CD857FC7-334C-BAB8-281C-08D608F66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18908C-C0EC-C211-F82D-D7D728A56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591E6-86A8-49EE-91C2-187B207274B3}" type="slidenum">
              <a:rPr lang="en-US" smtClean="0"/>
              <a:t>‹#›</a:t>
            </a:fld>
            <a:endParaRPr lang="en-US"/>
          </a:p>
        </p:txBody>
      </p:sp>
    </p:spTree>
    <p:extLst>
      <p:ext uri="{BB962C8B-B14F-4D97-AF65-F5344CB8AC3E}">
        <p14:creationId xmlns:p14="http://schemas.microsoft.com/office/powerpoint/2010/main" val="3038279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6.xml"/><Relationship Id="rId4" Type="http://schemas.openxmlformats.org/officeDocument/2006/relationships/hyperlink" Target="https://www.flickr.com/photos/26782864@N00/2096711195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hyperlink" Target="https://www.pxfuel.com/en/search?q=examin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hyperlink" Target="https://www.flickr.com/photos/26782864@N00/20967111954" TargetMode="External"/><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hyperlink" Target="https://www.pxfuel.com/en/search?q=examin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hyperlink" Target="https://globalvoices.org/2016/10/07/for-lebanons-elderly-the-ongoing-garbage-crisis-is-a-tight-noo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hyperlink" Target="https://globalvoices.org/2016/10/07/for-lebanons-elderly-the-ongoing-garbage-crisis-is-a-tight-noose/" TargetMode="External"/><Relationship Id="rId2" Type="http://schemas.openxmlformats.org/officeDocument/2006/relationships/image" Target="../media/image6.jpg"/><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hyperlink" Target="https://globalvoices.org/2016/10/07/for-lebanons-elderly-the-ongoing-garbage-crisis-is-a-tight-noo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hyperlink" Target="https://globalvoices.org/2016/10/07/for-lebanons-elderly-the-ongoing-garbage-crisis-is-a-tight-noo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1543-799F-48D5-6B42-224A9C68C722}"/>
              </a:ext>
            </a:extLst>
          </p:cNvPr>
          <p:cNvSpPr>
            <a:spLocks noGrp="1"/>
          </p:cNvSpPr>
          <p:nvPr>
            <p:ph type="title"/>
          </p:nvPr>
        </p:nvSpPr>
        <p:spPr/>
        <p:txBody>
          <a:bodyPr/>
          <a:lstStyle/>
          <a:p>
            <a:r>
              <a:rPr lang="en-US" dirty="0"/>
              <a:t>Transition of Care</a:t>
            </a:r>
          </a:p>
        </p:txBody>
      </p:sp>
      <p:sp>
        <p:nvSpPr>
          <p:cNvPr id="3" name="Text Placeholder 2">
            <a:extLst>
              <a:ext uri="{FF2B5EF4-FFF2-40B4-BE49-F238E27FC236}">
                <a16:creationId xmlns:a16="http://schemas.microsoft.com/office/drawing/2014/main" id="{7F86F083-FC65-DF9B-4B1D-DF420CB631C2}"/>
              </a:ext>
            </a:extLst>
          </p:cNvPr>
          <p:cNvSpPr>
            <a:spLocks noGrp="1"/>
          </p:cNvSpPr>
          <p:nvPr>
            <p:ph type="body" idx="20"/>
          </p:nvPr>
        </p:nvSpPr>
        <p:spPr/>
        <p:txBody>
          <a:bodyPr/>
          <a:lstStyle/>
          <a:p>
            <a:r>
              <a:rPr lang="en-US"/>
              <a:t>Case Study: Billing </a:t>
            </a:r>
            <a:r>
              <a:rPr lang="en-US" dirty="0"/>
              <a:t>Opportunities</a:t>
            </a:r>
          </a:p>
          <a:p>
            <a:endParaRPr lang="en-US" dirty="0"/>
          </a:p>
        </p:txBody>
      </p:sp>
      <p:sp>
        <p:nvSpPr>
          <p:cNvPr id="4" name="Date Placeholder 3">
            <a:extLst>
              <a:ext uri="{FF2B5EF4-FFF2-40B4-BE49-F238E27FC236}">
                <a16:creationId xmlns:a16="http://schemas.microsoft.com/office/drawing/2014/main" id="{1340D60D-BB36-ED3E-EB32-F81C474F9ABC}"/>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5" name="Slide Number Placeholder 4">
            <a:extLst>
              <a:ext uri="{FF2B5EF4-FFF2-40B4-BE49-F238E27FC236}">
                <a16:creationId xmlns:a16="http://schemas.microsoft.com/office/drawing/2014/main" id="{1232ADFE-CFA8-AFFD-F401-6DF1AA81D2D6}"/>
              </a:ext>
            </a:extLst>
          </p:cNvPr>
          <p:cNvSpPr>
            <a:spLocks noGrp="1"/>
          </p:cNvSpPr>
          <p:nvPr>
            <p:ph type="sldNum" sz="quarter" idx="4"/>
          </p:nvPr>
        </p:nvSpPr>
        <p:spPr/>
        <p:txBody>
          <a:bodyPr/>
          <a:lstStyle/>
          <a:p>
            <a:fld id="{4EFD7088-A482-4B9E-9A53-06305EE0ABFA}" type="slidenum">
              <a:rPr lang="en-US" smtClean="0"/>
              <a:pPr/>
              <a:t>1</a:t>
            </a:fld>
            <a:endParaRPr lang="en-US" dirty="0"/>
          </a:p>
        </p:txBody>
      </p:sp>
      <p:sp>
        <p:nvSpPr>
          <p:cNvPr id="6" name="Footer Placeholder 5">
            <a:extLst>
              <a:ext uri="{FF2B5EF4-FFF2-40B4-BE49-F238E27FC236}">
                <a16:creationId xmlns:a16="http://schemas.microsoft.com/office/drawing/2014/main" id="{249CFB63-D9C7-59AF-D340-A68876158F72}"/>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Tree>
    <p:extLst>
      <p:ext uri="{BB962C8B-B14F-4D97-AF65-F5344CB8AC3E}">
        <p14:creationId xmlns:p14="http://schemas.microsoft.com/office/powerpoint/2010/main" val="241874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95541D-70DE-4FDC-C0A0-771CC76E719A}"/>
              </a:ext>
            </a:extLst>
          </p:cNvPr>
          <p:cNvSpPr>
            <a:spLocks noGrp="1"/>
          </p:cNvSpPr>
          <p:nvPr>
            <p:ph type="body" sz="quarter" idx="14"/>
          </p:nvPr>
        </p:nvSpPr>
        <p:spPr>
          <a:xfrm>
            <a:off x="593551" y="1403264"/>
            <a:ext cx="10986671" cy="4090506"/>
          </a:xfrm>
        </p:spPr>
        <p:txBody>
          <a:bodyPr/>
          <a:lstStyle/>
          <a:p>
            <a:pPr marL="0" indent="0">
              <a:spcBef>
                <a:spcPts val="0"/>
              </a:spcBef>
              <a:spcAft>
                <a:spcPts val="0"/>
              </a:spcAft>
              <a:buNone/>
            </a:pPr>
            <a:r>
              <a:rPr lang="en-US" sz="1800" b="1" i="1" u="none" strike="noStrike" baseline="0" dirty="0">
                <a:solidFill>
                  <a:srgbClr val="000000"/>
                </a:solidFill>
                <a:latin typeface="Calibri" panose="020F0502020204030204" pitchFamily="34" charset="0"/>
              </a:rPr>
              <a:t>3.21 </a:t>
            </a:r>
          </a:p>
          <a:p>
            <a:pPr marL="0" indent="0">
              <a:spcBef>
                <a:spcPts val="0"/>
              </a:spcBef>
              <a:spcAft>
                <a:spcPts val="0"/>
              </a:spcAft>
              <a:buNone/>
            </a:pPr>
            <a:r>
              <a:rPr lang="en-US" sz="1800" b="1" i="1" u="none" strike="noStrike" baseline="0" dirty="0">
                <a:solidFill>
                  <a:srgbClr val="000000"/>
                </a:solidFill>
                <a:latin typeface="Calibri" panose="020F0502020204030204" pitchFamily="34" charset="0"/>
              </a:rPr>
              <a:t>Performance reports are generated for the population of patients with: concerns related to social determinants of health, such as transportation limitations, housing instability, interpersonal violence, or food insecurity </a:t>
            </a:r>
          </a:p>
          <a:p>
            <a:pPr marL="0" indent="0">
              <a:spcBef>
                <a:spcPts val="0"/>
              </a:spcBef>
              <a:spcAft>
                <a:spcPts val="0"/>
              </a:spcAft>
              <a:buNone/>
            </a:pPr>
            <a:endParaRPr lang="en-US" sz="1800" b="1" i="1" u="none" strike="noStrike" baseline="0" dirty="0">
              <a:solidFill>
                <a:srgbClr val="000000"/>
              </a:solidFill>
              <a:latin typeface="Calibri" panose="020F0502020204030204" pitchFamily="34" charset="0"/>
            </a:endParaRPr>
          </a:p>
          <a:p>
            <a:pPr marL="0" indent="0">
              <a:spcBef>
                <a:spcPts val="0"/>
              </a:spcBef>
              <a:spcAft>
                <a:spcPts val="0"/>
              </a:spcAft>
              <a:buNone/>
            </a:pPr>
            <a:r>
              <a:rPr lang="en-US" sz="1800" b="1" i="1" u="none" strike="noStrike" baseline="0" dirty="0">
                <a:solidFill>
                  <a:srgbClr val="000000"/>
                </a:solidFill>
                <a:latin typeface="Calibri" panose="020F0502020204030204" pitchFamily="34" charset="0"/>
              </a:rPr>
              <a:t>3.24 </a:t>
            </a:r>
            <a:endParaRPr lang="en-US" sz="1800" b="0" i="0" u="none" strike="noStrike" baseline="0" dirty="0">
              <a:solidFill>
                <a:srgbClr val="000000"/>
              </a:solidFill>
              <a:latin typeface="Calibri" panose="020F0502020204030204" pitchFamily="34" charset="0"/>
            </a:endParaRPr>
          </a:p>
          <a:p>
            <a:pPr>
              <a:spcBef>
                <a:spcPts val="0"/>
              </a:spcBef>
              <a:spcAft>
                <a:spcPts val="0"/>
              </a:spcAft>
            </a:pPr>
            <a:r>
              <a:rPr lang="en-US" sz="1800" b="1" i="1" u="none" strike="noStrike" baseline="0" dirty="0">
                <a:solidFill>
                  <a:srgbClr val="000000"/>
                </a:solidFill>
                <a:latin typeface="Calibri" panose="020F0502020204030204" pitchFamily="34" charset="0"/>
              </a:rPr>
              <a:t>Performance reports are generated for the population of patients with: Chronic Obstructive Pulmonary Disease (COPD) </a:t>
            </a:r>
          </a:p>
          <a:p>
            <a:pPr lvl="1">
              <a:spcBef>
                <a:spcPts val="0"/>
              </a:spcBef>
            </a:pPr>
            <a:r>
              <a:rPr lang="en-US" sz="2200" b="0" i="0" u="none" strike="noStrike" baseline="0" dirty="0">
                <a:solidFill>
                  <a:srgbClr val="000000"/>
                </a:solidFill>
                <a:latin typeface="Calibri" panose="020F0502020204030204" pitchFamily="34" charset="0"/>
              </a:rPr>
              <a:t>The practice must demo how they are using these performance reports to improve population management. </a:t>
            </a:r>
          </a:p>
          <a:p>
            <a:pPr lvl="1">
              <a:spcBef>
                <a:spcPts val="0"/>
              </a:spcBef>
            </a:pPr>
            <a:r>
              <a:rPr lang="en-US" sz="2200" b="0" i="0" u="none" strike="noStrike" baseline="0" dirty="0">
                <a:solidFill>
                  <a:srgbClr val="000000"/>
                </a:solidFill>
                <a:latin typeface="Calibri" panose="020F0502020204030204" pitchFamily="34" charset="0"/>
              </a:rPr>
              <a:t>Are the relevant measures included in the performance reports? </a:t>
            </a:r>
          </a:p>
          <a:p>
            <a:pPr lvl="1">
              <a:spcBef>
                <a:spcPts val="0"/>
              </a:spcBef>
            </a:pPr>
            <a:r>
              <a:rPr lang="en-US" sz="2200" b="0" i="0" u="none" strike="noStrike" baseline="0" dirty="0">
                <a:solidFill>
                  <a:srgbClr val="000000"/>
                </a:solidFill>
                <a:latin typeface="Calibri" panose="020F0502020204030204" pitchFamily="34" charset="0"/>
              </a:rPr>
              <a:t>What sort of review is being done with these reports? </a:t>
            </a:r>
          </a:p>
          <a:p>
            <a:pPr lvl="1">
              <a:spcBef>
                <a:spcPts val="0"/>
              </a:spcBef>
            </a:pPr>
            <a:r>
              <a:rPr lang="en-US" sz="2200" b="0" i="0" u="none" strike="noStrike" baseline="0" dirty="0">
                <a:solidFill>
                  <a:srgbClr val="000000"/>
                </a:solidFill>
                <a:latin typeface="Calibri" panose="020F0502020204030204" pitchFamily="34" charset="0"/>
              </a:rPr>
              <a:t>What actions are taken?</a:t>
            </a:r>
          </a:p>
          <a:p>
            <a:pPr marL="457200" lvl="1" indent="0">
              <a:spcBef>
                <a:spcPts val="0"/>
              </a:spcBef>
              <a:buNone/>
            </a:pPr>
            <a:r>
              <a:rPr lang="en-US" sz="2200" b="0" i="0" u="none" strike="noStrike" baseline="0" dirty="0">
                <a:solidFill>
                  <a:srgbClr val="000000"/>
                </a:solidFill>
                <a:latin typeface="Calibri" panose="020F0502020204030204" pitchFamily="34" charset="0"/>
              </a:rPr>
              <a:t> </a:t>
            </a:r>
          </a:p>
          <a:p>
            <a:pPr marL="0" indent="0">
              <a:spcBef>
                <a:spcPts val="0"/>
              </a:spcBef>
              <a:spcAft>
                <a:spcPts val="0"/>
              </a:spcAft>
              <a:buNone/>
            </a:pPr>
            <a:r>
              <a:rPr lang="en-US" sz="1800" b="1" i="1" u="none" strike="noStrike" baseline="0" dirty="0">
                <a:solidFill>
                  <a:srgbClr val="000000"/>
                </a:solidFill>
                <a:latin typeface="Calibri" panose="020F0502020204030204" pitchFamily="34" charset="0"/>
              </a:rPr>
              <a:t>13.10 </a:t>
            </a:r>
            <a:endParaRPr lang="en-US" sz="1800" b="0" i="0" u="none" strike="noStrike" baseline="0" dirty="0">
              <a:solidFill>
                <a:srgbClr val="000000"/>
              </a:solidFill>
              <a:latin typeface="Calibri" panose="020F0502020204030204" pitchFamily="34" charset="0"/>
            </a:endParaRPr>
          </a:p>
          <a:p>
            <a:pPr>
              <a:spcBef>
                <a:spcPts val="0"/>
              </a:spcBef>
              <a:spcAft>
                <a:spcPts val="0"/>
              </a:spcAft>
            </a:pPr>
            <a:r>
              <a:rPr lang="en-US" sz="1800" b="1" i="1" u="none" strike="noStrike" baseline="0" dirty="0">
                <a:solidFill>
                  <a:srgbClr val="000000"/>
                </a:solidFill>
                <a:latin typeface="Calibri" panose="020F0502020204030204" pitchFamily="34" charset="0"/>
              </a:rPr>
              <a:t>Following hospital discharge, a tracking method is in place to apply the practice’s defined hospital discharge follow-up criteria, and those patients who are eligible receive individualized transition of care phone call or face-to-face visit within 24-48 hours </a:t>
            </a:r>
            <a:endParaRPr lang="en-US" sz="1800" b="0" i="0" u="none" strike="noStrike" baseline="0" dirty="0">
              <a:solidFill>
                <a:srgbClr val="000000"/>
              </a:solidFill>
              <a:latin typeface="Calibri" panose="020F0502020204030204" pitchFamily="34" charset="0"/>
            </a:endParaRPr>
          </a:p>
          <a:p>
            <a:pPr marL="0" indent="0">
              <a:spcBef>
                <a:spcPts val="0"/>
              </a:spcBef>
              <a:spcAft>
                <a:spcPts val="0"/>
              </a:spcAft>
              <a:buNone/>
            </a:pPr>
            <a:r>
              <a:rPr lang="en-US" sz="1800" b="0" i="0" u="none" strike="noStrike" baseline="0" dirty="0">
                <a:solidFill>
                  <a:srgbClr val="000000"/>
                </a:solidFill>
                <a:latin typeface="Calibri" panose="020F0502020204030204" pitchFamily="34" charset="0"/>
              </a:rPr>
              <a:t>	</a:t>
            </a:r>
          </a:p>
          <a:p>
            <a:pPr marL="0" indent="0">
              <a:spcBef>
                <a:spcPts val="0"/>
              </a:spcBef>
              <a:spcAft>
                <a:spcPts val="0"/>
              </a:spcAft>
              <a:buNone/>
            </a:pPr>
            <a:endParaRPr lang="en-US" dirty="0"/>
          </a:p>
        </p:txBody>
      </p:sp>
      <p:sp>
        <p:nvSpPr>
          <p:cNvPr id="3" name="Title 2">
            <a:extLst>
              <a:ext uri="{FF2B5EF4-FFF2-40B4-BE49-F238E27FC236}">
                <a16:creationId xmlns:a16="http://schemas.microsoft.com/office/drawing/2014/main" id="{AA6D9140-3762-6C6F-97E4-57D0C7A3AC10}"/>
              </a:ext>
            </a:extLst>
          </p:cNvPr>
          <p:cNvSpPr>
            <a:spLocks noGrp="1"/>
          </p:cNvSpPr>
          <p:nvPr>
            <p:ph type="title"/>
          </p:nvPr>
        </p:nvSpPr>
        <p:spPr/>
        <p:txBody>
          <a:bodyPr/>
          <a:lstStyle/>
          <a:p>
            <a:r>
              <a:rPr lang="en-US" dirty="0"/>
              <a:t>Patient Centered Medical Home Capability</a:t>
            </a:r>
          </a:p>
        </p:txBody>
      </p:sp>
      <p:sp>
        <p:nvSpPr>
          <p:cNvPr id="4" name="Text Placeholder 3">
            <a:extLst>
              <a:ext uri="{FF2B5EF4-FFF2-40B4-BE49-F238E27FC236}">
                <a16:creationId xmlns:a16="http://schemas.microsoft.com/office/drawing/2014/main" id="{6B250AAE-F2A7-0BAB-A888-8B9BC29E87D8}"/>
              </a:ext>
            </a:extLst>
          </p:cNvPr>
          <p:cNvSpPr>
            <a:spLocks noGrp="1"/>
          </p:cNvSpPr>
          <p:nvPr>
            <p:ph type="body" idx="20"/>
          </p:nvPr>
        </p:nvSpPr>
        <p:spPr/>
        <p:txBody>
          <a:bodyPr/>
          <a:lstStyle/>
          <a:p>
            <a:r>
              <a:rPr lang="en-US" dirty="0"/>
              <a:t>3.0 Performance Reporting and 13.0  Coordination of Care</a:t>
            </a:r>
          </a:p>
        </p:txBody>
      </p:sp>
      <p:sp>
        <p:nvSpPr>
          <p:cNvPr id="6" name="Date Placeholder 5">
            <a:extLst>
              <a:ext uri="{FF2B5EF4-FFF2-40B4-BE49-F238E27FC236}">
                <a16:creationId xmlns:a16="http://schemas.microsoft.com/office/drawing/2014/main" id="{D75335F5-01D2-592E-A5BA-AF1C8469E1E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5B965B51-515E-A361-1F0D-BC327C7A77FE}"/>
              </a:ext>
            </a:extLst>
          </p:cNvPr>
          <p:cNvSpPr>
            <a:spLocks noGrp="1"/>
          </p:cNvSpPr>
          <p:nvPr>
            <p:ph type="sldNum" sz="quarter" idx="4"/>
          </p:nvPr>
        </p:nvSpPr>
        <p:spPr/>
        <p:txBody>
          <a:bodyPr/>
          <a:lstStyle/>
          <a:p>
            <a:fld id="{4EFD7088-A482-4B9E-9A53-06305EE0ABFA}" type="slidenum">
              <a:rPr lang="en-US" smtClean="0"/>
              <a:pPr/>
              <a:t>10</a:t>
            </a:fld>
            <a:endParaRPr lang="en-US" dirty="0"/>
          </a:p>
        </p:txBody>
      </p:sp>
      <p:sp>
        <p:nvSpPr>
          <p:cNvPr id="8" name="Footer Placeholder 7">
            <a:extLst>
              <a:ext uri="{FF2B5EF4-FFF2-40B4-BE49-F238E27FC236}">
                <a16:creationId xmlns:a16="http://schemas.microsoft.com/office/drawing/2014/main" id="{F93E852F-CB64-8065-8701-77B712FD9684}"/>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Tree>
    <p:extLst>
      <p:ext uri="{BB962C8B-B14F-4D97-AF65-F5344CB8AC3E}">
        <p14:creationId xmlns:p14="http://schemas.microsoft.com/office/powerpoint/2010/main" val="75580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ADBAE-4B2C-5893-2792-C85E4FEFE58C}"/>
              </a:ext>
            </a:extLst>
          </p:cNvPr>
          <p:cNvSpPr>
            <a:spLocks noGrp="1"/>
          </p:cNvSpPr>
          <p:nvPr>
            <p:ph sz="half" idx="1"/>
          </p:nvPr>
        </p:nvSpPr>
        <p:spPr>
          <a:xfrm>
            <a:off x="611777" y="1607904"/>
            <a:ext cx="5408023" cy="4122336"/>
          </a:xfrm>
        </p:spPr>
        <p:txBody>
          <a:bodyPr>
            <a:normAutofit/>
          </a:bodyPr>
          <a:lstStyle/>
          <a:p>
            <a:pPr marL="457200" indent="-457200">
              <a:buFont typeface="+mj-lt"/>
              <a:buAutoNum type="arabicPeriod"/>
            </a:pPr>
            <a:r>
              <a:rPr lang="en-US" b="1" dirty="0"/>
              <a:t>Are there any billing codes that could be submitted at this time?</a:t>
            </a:r>
            <a:endParaRPr lang="en-US" b="1"/>
          </a:p>
          <a:p>
            <a:pPr marL="457200" indent="-457200">
              <a:buFont typeface="+mj-lt"/>
              <a:buAutoNum type="arabicPeriod"/>
            </a:pPr>
            <a:r>
              <a:rPr lang="en-US" b="1" dirty="0"/>
              <a:t>How did you come up with your answer?  </a:t>
            </a:r>
            <a:endParaRPr lang="en-US" b="1"/>
          </a:p>
          <a:p>
            <a:pPr marL="457200" indent="-457200">
              <a:buFont typeface="+mj-lt"/>
              <a:buAutoNum type="arabicPeriod"/>
            </a:pPr>
            <a:endParaRPr lang="en-US" dirty="0"/>
          </a:p>
        </p:txBody>
      </p:sp>
      <p:pic>
        <p:nvPicPr>
          <p:cNvPr id="10" name="Picture 9" descr="A black telephone on a blue surface&#10;&#10;Description automatically generated">
            <a:extLst>
              <a:ext uri="{FF2B5EF4-FFF2-40B4-BE49-F238E27FC236}">
                <a16:creationId xmlns:a16="http://schemas.microsoft.com/office/drawing/2014/main" id="{84BBD1DE-1135-42B3-F790-EE876607CC94}"/>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1609" r="-1" b="-1"/>
          <a:stretch/>
        </p:blipFill>
        <p:spPr>
          <a:xfrm>
            <a:off x="5567680" y="1291178"/>
            <a:ext cx="6124302" cy="4668330"/>
          </a:xfrm>
          <a:prstGeom prst="rect">
            <a:avLst/>
          </a:prstGeom>
          <a:noFill/>
          <a:ln>
            <a:noFill/>
          </a:ln>
          <a:effectLst>
            <a:softEdge rad="317500"/>
          </a:effectLst>
        </p:spPr>
      </p:pic>
      <p:sp>
        <p:nvSpPr>
          <p:cNvPr id="6" name="Date Placeholder 5">
            <a:extLst>
              <a:ext uri="{FF2B5EF4-FFF2-40B4-BE49-F238E27FC236}">
                <a16:creationId xmlns:a16="http://schemas.microsoft.com/office/drawing/2014/main" id="{A2E626F3-6538-C01B-DAC4-5124322E3B37}"/>
              </a:ext>
            </a:extLst>
          </p:cNvPr>
          <p:cNvSpPr>
            <a:spLocks noGrp="1"/>
          </p:cNvSpPr>
          <p:nvPr>
            <p:ph type="dt" sz="half" idx="21"/>
          </p:nvPr>
        </p:nvSpPr>
        <p:spPr>
          <a:xfrm>
            <a:off x="611777" y="6356350"/>
            <a:ext cx="920932" cy="365125"/>
          </a:xfrm>
        </p:spPr>
        <p:txBody>
          <a:bodyPr anchor="ctr">
            <a:normAutofit/>
          </a:bodyPr>
          <a:lstStyle/>
          <a:p>
            <a:pPr>
              <a:spcAft>
                <a:spcPts val="600"/>
              </a:spcAft>
            </a:pPr>
            <a:fld id="{80D37ACD-6466-48E7-BEFA-49FD2D85829B}" type="datetime1">
              <a:rPr lang="en-US" smtClean="0"/>
              <a:pPr>
                <a:spcAft>
                  <a:spcPts val="600"/>
                </a:spcAft>
              </a:pPr>
              <a:t>12/9/2024</a:t>
            </a:fld>
            <a:endParaRPr lang="en-US"/>
          </a:p>
        </p:txBody>
      </p:sp>
      <p:sp>
        <p:nvSpPr>
          <p:cNvPr id="7" name="Slide Number Placeholder 6">
            <a:extLst>
              <a:ext uri="{FF2B5EF4-FFF2-40B4-BE49-F238E27FC236}">
                <a16:creationId xmlns:a16="http://schemas.microsoft.com/office/drawing/2014/main" id="{2FAFB75E-25C3-9E82-B614-B95191A1BD53}"/>
              </a:ext>
            </a:extLst>
          </p:cNvPr>
          <p:cNvSpPr>
            <a:spLocks noGrp="1"/>
          </p:cNvSpPr>
          <p:nvPr>
            <p:ph type="sldNum" sz="quarter" idx="4"/>
          </p:nvPr>
        </p:nvSpPr>
        <p:spPr>
          <a:xfrm>
            <a:off x="10659291" y="6356350"/>
            <a:ext cx="920931" cy="365125"/>
          </a:xfrm>
        </p:spPr>
        <p:txBody>
          <a:bodyPr anchor="ctr">
            <a:normAutofit/>
          </a:bodyPr>
          <a:lstStyle/>
          <a:p>
            <a:pPr>
              <a:spcAft>
                <a:spcPts val="600"/>
              </a:spcAft>
            </a:pPr>
            <a:fld id="{4EFD7088-A482-4B9E-9A53-06305EE0ABFA}" type="slidenum">
              <a:rPr lang="en-US" smtClean="0"/>
              <a:pPr>
                <a:spcAft>
                  <a:spcPts val="600"/>
                </a:spcAft>
              </a:pPr>
              <a:t>11</a:t>
            </a:fld>
            <a:endParaRPr lang="en-US"/>
          </a:p>
        </p:txBody>
      </p:sp>
      <p:sp>
        <p:nvSpPr>
          <p:cNvPr id="8" name="Footer Placeholder 7">
            <a:extLst>
              <a:ext uri="{FF2B5EF4-FFF2-40B4-BE49-F238E27FC236}">
                <a16:creationId xmlns:a16="http://schemas.microsoft.com/office/drawing/2014/main" id="{C0673530-119F-9EAB-1F27-36838DFFC03E}"/>
              </a:ext>
            </a:extLst>
          </p:cNvPr>
          <p:cNvSpPr>
            <a:spLocks noGrp="1"/>
          </p:cNvSpPr>
          <p:nvPr>
            <p:ph type="ftr" sz="quarter" idx="3"/>
          </p:nvPr>
        </p:nvSpPr>
        <p:spPr>
          <a:xfrm>
            <a:off x="1439572" y="6432605"/>
            <a:ext cx="9330024" cy="288870"/>
          </a:xfrm>
        </p:spPr>
        <p:txBody>
          <a:bodyPr>
            <a:normAutofit/>
          </a:bodyPr>
          <a:lstStyle/>
          <a:p>
            <a:pPr>
              <a:spcAft>
                <a:spcPts val="600"/>
              </a:spcAft>
            </a:pPr>
            <a:r>
              <a:rPr lang="en-US" sz="800"/>
              <a:t>This document contains confidential and proprietary information of MI-CCSI and/or its affiliates.  Any further copying, reproduction, or distribution outside of MI-CCSI without express written consent is strictly prohibited.</a:t>
            </a:r>
          </a:p>
        </p:txBody>
      </p:sp>
      <p:sp>
        <p:nvSpPr>
          <p:cNvPr id="3" name="Title 2">
            <a:extLst>
              <a:ext uri="{FF2B5EF4-FFF2-40B4-BE49-F238E27FC236}">
                <a16:creationId xmlns:a16="http://schemas.microsoft.com/office/drawing/2014/main" id="{ECA5354F-B32E-D14D-C347-0A0A5E6455BE}"/>
              </a:ext>
            </a:extLst>
          </p:cNvPr>
          <p:cNvSpPr>
            <a:spLocks noGrp="1"/>
          </p:cNvSpPr>
          <p:nvPr>
            <p:ph type="title"/>
          </p:nvPr>
        </p:nvSpPr>
        <p:spPr>
          <a:xfrm>
            <a:off x="500459" y="229958"/>
            <a:ext cx="10742023" cy="568323"/>
          </a:xfrm>
        </p:spPr>
        <p:txBody>
          <a:bodyPr>
            <a:normAutofit/>
          </a:bodyPr>
          <a:lstStyle/>
          <a:p>
            <a:r>
              <a:rPr lang="en-US" sz="3400"/>
              <a:t>Transition of Care</a:t>
            </a:r>
          </a:p>
        </p:txBody>
      </p:sp>
    </p:spTree>
    <p:extLst>
      <p:ext uri="{BB962C8B-B14F-4D97-AF65-F5344CB8AC3E}">
        <p14:creationId xmlns:p14="http://schemas.microsoft.com/office/powerpoint/2010/main" val="334363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12</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graphicFrame>
        <p:nvGraphicFramePr>
          <p:cNvPr id="5" name="Table 4">
            <a:extLst>
              <a:ext uri="{FF2B5EF4-FFF2-40B4-BE49-F238E27FC236}">
                <a16:creationId xmlns:a16="http://schemas.microsoft.com/office/drawing/2014/main" id="{F369F487-CACA-3E56-B274-E36ACE37BD30}"/>
              </a:ext>
            </a:extLst>
          </p:cNvPr>
          <p:cNvGraphicFramePr>
            <a:graphicFrameLocks noGrp="1"/>
          </p:cNvGraphicFramePr>
          <p:nvPr>
            <p:extLst>
              <p:ext uri="{D42A27DB-BD31-4B8C-83A1-F6EECF244321}">
                <p14:modId xmlns:p14="http://schemas.microsoft.com/office/powerpoint/2010/main" val="3896461569"/>
              </p:ext>
            </p:extLst>
          </p:nvPr>
        </p:nvGraphicFramePr>
        <p:xfrm>
          <a:off x="230817" y="790382"/>
          <a:ext cx="11697023" cy="5984240"/>
        </p:xfrm>
        <a:graphic>
          <a:graphicData uri="http://schemas.openxmlformats.org/drawingml/2006/table">
            <a:tbl>
              <a:tblPr firstRow="1" bandRow="1">
                <a:tableStyleId>{5C22544A-7EE6-4342-B048-85BDC9FD1C3A}</a:tableStyleId>
              </a:tblPr>
              <a:tblGrid>
                <a:gridCol w="1705313">
                  <a:extLst>
                    <a:ext uri="{9D8B030D-6E8A-4147-A177-3AD203B41FA5}">
                      <a16:colId xmlns:a16="http://schemas.microsoft.com/office/drawing/2014/main" val="1250967558"/>
                    </a:ext>
                  </a:extLst>
                </a:gridCol>
                <a:gridCol w="9991710">
                  <a:extLst>
                    <a:ext uri="{9D8B030D-6E8A-4147-A177-3AD203B41FA5}">
                      <a16:colId xmlns:a16="http://schemas.microsoft.com/office/drawing/2014/main" val="3864399260"/>
                    </a:ext>
                  </a:extLst>
                </a:gridCol>
              </a:tblGrid>
              <a:tr h="370840">
                <a:tc gridSpan="2">
                  <a:txBody>
                    <a:bodyPr/>
                    <a:lstStyle/>
                    <a:p>
                      <a:r>
                        <a:rPr lang="en-US" dirty="0"/>
                        <a:t>Post-discharge follow up in the office</a:t>
                      </a:r>
                    </a:p>
                  </a:txBody>
                  <a:tcPr/>
                </a:tc>
                <a:tc hMerge="1">
                  <a:txBody>
                    <a:bodyPr/>
                    <a:lstStyle/>
                    <a:p>
                      <a:endParaRPr lang="en-US"/>
                    </a:p>
                  </a:txBody>
                  <a:tcPr/>
                </a:tc>
                <a:extLst>
                  <a:ext uri="{0D108BD9-81ED-4DB2-BD59-A6C34878D82A}">
                    <a16:rowId xmlns:a16="http://schemas.microsoft.com/office/drawing/2014/main" val="1547487498"/>
                  </a:ext>
                </a:extLst>
              </a:tr>
              <a:tr h="370840">
                <a:tc>
                  <a:txBody>
                    <a:bodyPr/>
                    <a:lstStyle/>
                    <a:p>
                      <a:r>
                        <a:rPr lang="en-US" dirty="0"/>
                        <a:t>Prior to the provider appointment</a:t>
                      </a:r>
                    </a:p>
                  </a:txBody>
                  <a:tcPr/>
                </a:tc>
                <a:tc>
                  <a:txBody>
                    <a:bodyPr/>
                    <a:lstStyle/>
                    <a:p>
                      <a:r>
                        <a:rPr lang="en-US" sz="1600" b="1" dirty="0"/>
                        <a:t>Using SBAR, the nurse care manager shared updated the provider  of Mr. Smith’s status:</a:t>
                      </a:r>
                    </a:p>
                    <a:p>
                      <a:pPr marL="285750" indent="-285750">
                        <a:buFont typeface="Arial" panose="020B0604020202020204" pitchFamily="34" charset="0"/>
                        <a:buChar char="•"/>
                      </a:pPr>
                      <a:r>
                        <a:rPr lang="en-US" sz="1400" dirty="0"/>
                        <a:t>Situation</a:t>
                      </a:r>
                    </a:p>
                    <a:p>
                      <a:pPr marL="742950" lvl="1" indent="-285750">
                        <a:buFont typeface="Arial" panose="020B0604020202020204" pitchFamily="34" charset="0"/>
                        <a:buChar char="•"/>
                      </a:pPr>
                      <a:r>
                        <a:rPr lang="en-US" sz="1400" dirty="0"/>
                        <a:t>Discharge 2 days ago from an exacerbation of his COPD</a:t>
                      </a:r>
                    </a:p>
                    <a:p>
                      <a:pPr marL="742950" lvl="1" indent="-285750">
                        <a:buFont typeface="Arial" panose="020B0604020202020204" pitchFamily="34" charset="0"/>
                        <a:buChar char="•"/>
                      </a:pPr>
                      <a:r>
                        <a:rPr lang="en-US" sz="1400" dirty="0"/>
                        <a:t>Symptoms worsening</a:t>
                      </a:r>
                    </a:p>
                    <a:p>
                      <a:pPr marL="742950" lvl="1" indent="-285750">
                        <a:buFont typeface="Arial" panose="020B0604020202020204" pitchFamily="34" charset="0"/>
                        <a:buChar char="•"/>
                      </a:pPr>
                      <a:r>
                        <a:rPr lang="en-US" sz="1400" dirty="0"/>
                        <a:t>Did not pick up his prescription – new antibiotic prescribed and he took the first dose last night</a:t>
                      </a:r>
                    </a:p>
                    <a:p>
                      <a:pPr marL="285750" lvl="0" indent="-285750">
                        <a:buFont typeface="Arial" panose="020B0604020202020204" pitchFamily="34" charset="0"/>
                        <a:buChar char="•"/>
                      </a:pPr>
                      <a:r>
                        <a:rPr lang="en-US" sz="1400" dirty="0"/>
                        <a:t>Background</a:t>
                      </a:r>
                    </a:p>
                    <a:p>
                      <a:pPr marL="742950" lvl="1" indent="-285750">
                        <a:buFont typeface="Arial" panose="020B0604020202020204" pitchFamily="34" charset="0"/>
                        <a:buChar char="•"/>
                      </a:pPr>
                      <a:r>
                        <a:rPr lang="en-US" sz="1400" dirty="0"/>
                        <a:t>Lives along</a:t>
                      </a:r>
                    </a:p>
                    <a:p>
                      <a:pPr marL="742950" lvl="1" indent="-285750">
                        <a:buFont typeface="Arial" panose="020B0604020202020204" pitchFamily="34" charset="0"/>
                        <a:buChar char="•"/>
                      </a:pPr>
                      <a:r>
                        <a:rPr lang="en-US" sz="1400" dirty="0"/>
                        <a:t>Unable to drive</a:t>
                      </a:r>
                    </a:p>
                    <a:p>
                      <a:pPr marL="742950" lvl="1" indent="-285750">
                        <a:buFont typeface="Arial" panose="020B0604020202020204" pitchFamily="34" charset="0"/>
                        <a:buChar char="•"/>
                      </a:pPr>
                      <a:r>
                        <a:rPr lang="en-US" sz="1400" dirty="0"/>
                        <a:t>Can care for himself/complete ADL’s </a:t>
                      </a:r>
                    </a:p>
                    <a:p>
                      <a:pPr marL="285750" lvl="0" indent="-285750">
                        <a:buFont typeface="Arial" panose="020B0604020202020204" pitchFamily="34" charset="0"/>
                        <a:buChar char="•"/>
                      </a:pPr>
                      <a:r>
                        <a:rPr lang="en-US" sz="1400" dirty="0"/>
                        <a:t>Assessment</a:t>
                      </a:r>
                    </a:p>
                    <a:p>
                      <a:pPr marL="742950" lvl="1" indent="-285750">
                        <a:buFont typeface="Arial" panose="020B0604020202020204" pitchFamily="34" charset="0"/>
                        <a:buChar char="•"/>
                      </a:pPr>
                      <a:r>
                        <a:rPr lang="en-US" sz="1400" dirty="0"/>
                        <a:t>Shortness of breath less than it appeared on the call yesterday</a:t>
                      </a:r>
                    </a:p>
                    <a:p>
                      <a:pPr marL="742950" lvl="1" indent="-285750">
                        <a:buFont typeface="Arial" panose="020B0604020202020204" pitchFamily="34" charset="0"/>
                        <a:buChar char="•"/>
                      </a:pPr>
                      <a:r>
                        <a:rPr lang="en-US" sz="1400" dirty="0"/>
                        <a:t>If stable and returning to home</a:t>
                      </a:r>
                    </a:p>
                    <a:p>
                      <a:pPr marL="285750" lvl="0" indent="-285750">
                        <a:buFont typeface="Arial" panose="020B0604020202020204" pitchFamily="34" charset="0"/>
                        <a:buChar char="•"/>
                      </a:pPr>
                      <a:r>
                        <a:rPr lang="en-US" sz="1400" dirty="0"/>
                        <a:t>Recommendations</a:t>
                      </a:r>
                    </a:p>
                    <a:p>
                      <a:pPr marL="742950" lvl="1" indent="-285750">
                        <a:buFont typeface="Arial" panose="020B0604020202020204" pitchFamily="34" charset="0"/>
                        <a:buChar char="•"/>
                      </a:pPr>
                      <a:r>
                        <a:rPr lang="en-US" sz="1400" dirty="0"/>
                        <a:t>Refer to care management services for regular follow up and monitoring until stable</a:t>
                      </a:r>
                      <a:endParaRPr lang="en-US" dirty="0"/>
                    </a:p>
                  </a:txBody>
                  <a:tcPr/>
                </a:tc>
                <a:extLst>
                  <a:ext uri="{0D108BD9-81ED-4DB2-BD59-A6C34878D82A}">
                    <a16:rowId xmlns:a16="http://schemas.microsoft.com/office/drawing/2014/main" val="2759151089"/>
                  </a:ext>
                </a:extLst>
              </a:tr>
              <a:tr h="370840">
                <a:tc>
                  <a:txBody>
                    <a:bodyPr/>
                    <a:lstStyle/>
                    <a:p>
                      <a:r>
                        <a:rPr lang="en-US" dirty="0"/>
                        <a:t>NP Visit</a:t>
                      </a:r>
                    </a:p>
                  </a:txBody>
                  <a:tcPr/>
                </a:tc>
                <a:tc>
                  <a:txBody>
                    <a:bodyPr/>
                    <a:lstStyle/>
                    <a:p>
                      <a:r>
                        <a:rPr lang="en-US" sz="1600" b="1" dirty="0"/>
                        <a:t>The nurse practitioner completes an assessment and evaluation:</a:t>
                      </a:r>
                    </a:p>
                    <a:p>
                      <a:pPr marL="285750" indent="-285750">
                        <a:buFont typeface="Arial" panose="020B0604020202020204" pitchFamily="34" charset="0"/>
                        <a:buChar char="•"/>
                      </a:pPr>
                      <a:r>
                        <a:rPr lang="en-US" sz="1600" dirty="0"/>
                        <a:t>Reviews the team-based care approach at the office and recommends Mr. Smith enroll in care management with the nurse at the office. </a:t>
                      </a:r>
                    </a:p>
                  </a:txBody>
                  <a:tcPr/>
                </a:tc>
                <a:extLst>
                  <a:ext uri="{0D108BD9-81ED-4DB2-BD59-A6C34878D82A}">
                    <a16:rowId xmlns:a16="http://schemas.microsoft.com/office/drawing/2014/main" val="703930891"/>
                  </a:ext>
                </a:extLst>
              </a:tr>
              <a:tr h="370840">
                <a:tc>
                  <a:txBody>
                    <a:bodyPr/>
                    <a:lstStyle/>
                    <a:p>
                      <a:r>
                        <a:rPr lang="en-US" dirty="0"/>
                        <a:t>Nurse care manager</a:t>
                      </a:r>
                    </a:p>
                  </a:txBody>
                  <a:tcPr/>
                </a:tc>
                <a:tc>
                  <a:txBody>
                    <a:bodyPr/>
                    <a:lstStyle/>
                    <a:p>
                      <a:r>
                        <a:rPr lang="en-US" sz="1600" b="1" dirty="0"/>
                        <a:t>Following the visit with the NP, the nurse </a:t>
                      </a:r>
                      <a:r>
                        <a:rPr lang="en-US" sz="1600" b="1" dirty="0" err="1"/>
                        <a:t>CM’er</a:t>
                      </a:r>
                      <a:r>
                        <a:rPr lang="en-US" sz="1600" b="1" dirty="0"/>
                        <a:t> meets with Mr. Smith:</a:t>
                      </a:r>
                    </a:p>
                    <a:p>
                      <a:pPr marL="285750" indent="-285750">
                        <a:buFont typeface="Arial" panose="020B0604020202020204" pitchFamily="34" charset="0"/>
                        <a:buChar char="•"/>
                      </a:pPr>
                      <a:r>
                        <a:rPr lang="en-US" sz="1600" dirty="0"/>
                        <a:t>Reviews the role and what to expect from the nurse care manager.</a:t>
                      </a:r>
                    </a:p>
                    <a:p>
                      <a:pPr marL="285750" indent="-285750">
                        <a:buFont typeface="Arial" panose="020B0604020202020204" pitchFamily="34" charset="0"/>
                        <a:buChar char="•"/>
                      </a:pPr>
                      <a:r>
                        <a:rPr lang="en-US" sz="1600" dirty="0"/>
                        <a:t>Reviews potential cost, together they make a call and confirm the service is covered.</a:t>
                      </a:r>
                    </a:p>
                    <a:p>
                      <a:pPr marL="285750" indent="-285750">
                        <a:buFont typeface="Arial" panose="020B0604020202020204" pitchFamily="34" charset="0"/>
                        <a:buChar char="•"/>
                      </a:pPr>
                      <a:r>
                        <a:rPr lang="en-US" sz="1600" dirty="0"/>
                        <a:t>Completes a safety check and education on antibiotic use.</a:t>
                      </a:r>
                    </a:p>
                    <a:p>
                      <a:pPr marL="285750" indent="-285750">
                        <a:buFont typeface="Arial" panose="020B0604020202020204" pitchFamily="34" charset="0"/>
                        <a:buChar char="•"/>
                      </a:pPr>
                      <a:r>
                        <a:rPr lang="en-US" sz="1600" dirty="0"/>
                        <a:t>Schedules a follow up call in 2 days.</a:t>
                      </a:r>
                    </a:p>
                  </a:txBody>
                  <a:tcPr/>
                </a:tc>
                <a:extLst>
                  <a:ext uri="{0D108BD9-81ED-4DB2-BD59-A6C34878D82A}">
                    <a16:rowId xmlns:a16="http://schemas.microsoft.com/office/drawing/2014/main" val="2567523901"/>
                  </a:ext>
                </a:extLst>
              </a:tr>
              <a:tr h="370840">
                <a:tc>
                  <a:txBody>
                    <a:bodyPr/>
                    <a:lstStyle/>
                    <a:p>
                      <a:r>
                        <a:rPr lang="en-US" dirty="0"/>
                        <a:t>Billing</a:t>
                      </a:r>
                    </a:p>
                  </a:txBody>
                  <a:tcPr/>
                </a:tc>
                <a:tc>
                  <a:txBody>
                    <a:bodyPr/>
                    <a:lstStyle/>
                    <a:p>
                      <a:r>
                        <a:rPr lang="en-US" sz="1600" dirty="0"/>
                        <a:t>In-person visit, no assessment by the nurse care manager.</a:t>
                      </a:r>
                    </a:p>
                  </a:txBody>
                  <a:tcPr/>
                </a:tc>
                <a:extLst>
                  <a:ext uri="{0D108BD9-81ED-4DB2-BD59-A6C34878D82A}">
                    <a16:rowId xmlns:a16="http://schemas.microsoft.com/office/drawing/2014/main" val="118681648"/>
                  </a:ext>
                </a:extLst>
              </a:tr>
            </a:tbl>
          </a:graphicData>
        </a:graphic>
      </p:graphicFrame>
    </p:spTree>
    <p:extLst>
      <p:ext uri="{BB962C8B-B14F-4D97-AF65-F5344CB8AC3E}">
        <p14:creationId xmlns:p14="http://schemas.microsoft.com/office/powerpoint/2010/main" val="240917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D019-958E-510E-523B-850FAC5694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C7DFC5-D4E6-4E80-34D7-174CD4FEF4AA}"/>
              </a:ext>
            </a:extLst>
          </p:cNvPr>
          <p:cNvSpPr>
            <a:spLocks noGrp="1"/>
          </p:cNvSpPr>
          <p:nvPr>
            <p:ph sz="half" idx="1"/>
          </p:nvPr>
        </p:nvSpPr>
        <p:spPr>
          <a:xfrm>
            <a:off x="7823200" y="1367832"/>
            <a:ext cx="4368800" cy="5175208"/>
          </a:xfrm>
        </p:spPr>
        <p:txBody>
          <a:bodyPr>
            <a:normAutofit/>
          </a:bodyPr>
          <a:lstStyle/>
          <a:p>
            <a:pPr marL="457200" indent="-457200">
              <a:buFont typeface="+mj-lt"/>
              <a:buAutoNum type="arabicPeriod"/>
            </a:pPr>
            <a:r>
              <a:rPr lang="en-US" b="1" dirty="0"/>
              <a:t>Are there any billing codes that could be submitted at this time?</a:t>
            </a:r>
          </a:p>
          <a:p>
            <a:pPr marL="457200" indent="-457200">
              <a:buFont typeface="+mj-lt"/>
              <a:buAutoNum type="arabicPeriod"/>
            </a:pPr>
            <a:r>
              <a:rPr lang="en-US" b="1" dirty="0"/>
              <a:t>How did you come up with your answer?  </a:t>
            </a:r>
          </a:p>
          <a:p>
            <a:pPr marL="457200" indent="-457200">
              <a:buFont typeface="+mj-lt"/>
              <a:buAutoNum type="arabicPeriod"/>
            </a:pPr>
            <a:endParaRPr lang="en-US" dirty="0"/>
          </a:p>
        </p:txBody>
      </p:sp>
      <p:sp>
        <p:nvSpPr>
          <p:cNvPr id="6" name="Date Placeholder 5">
            <a:extLst>
              <a:ext uri="{FF2B5EF4-FFF2-40B4-BE49-F238E27FC236}">
                <a16:creationId xmlns:a16="http://schemas.microsoft.com/office/drawing/2014/main" id="{CE50BDCE-6F52-827F-D713-FE0826951C3C}"/>
              </a:ext>
            </a:extLst>
          </p:cNvPr>
          <p:cNvSpPr>
            <a:spLocks noGrp="1"/>
          </p:cNvSpPr>
          <p:nvPr>
            <p:ph type="dt" sz="half" idx="21"/>
          </p:nvPr>
        </p:nvSpPr>
        <p:spPr>
          <a:xfrm>
            <a:off x="611777" y="6356350"/>
            <a:ext cx="920932" cy="365125"/>
          </a:xfrm>
        </p:spPr>
        <p:txBody>
          <a:bodyPr anchor="ctr">
            <a:normAutofit/>
          </a:bodyPr>
          <a:lstStyle/>
          <a:p>
            <a:pPr>
              <a:spcAft>
                <a:spcPts val="600"/>
              </a:spcAft>
            </a:pPr>
            <a:fld id="{80D37ACD-6466-48E7-BEFA-49FD2D85829B}" type="datetime1">
              <a:rPr lang="en-US" smtClean="0"/>
              <a:pPr>
                <a:spcAft>
                  <a:spcPts val="600"/>
                </a:spcAft>
              </a:pPr>
              <a:t>12/9/2024</a:t>
            </a:fld>
            <a:endParaRPr lang="en-US"/>
          </a:p>
        </p:txBody>
      </p:sp>
      <p:sp>
        <p:nvSpPr>
          <p:cNvPr id="7" name="Slide Number Placeholder 6">
            <a:extLst>
              <a:ext uri="{FF2B5EF4-FFF2-40B4-BE49-F238E27FC236}">
                <a16:creationId xmlns:a16="http://schemas.microsoft.com/office/drawing/2014/main" id="{01E512FB-B553-984A-8AF5-3DB21955D7A3}"/>
              </a:ext>
            </a:extLst>
          </p:cNvPr>
          <p:cNvSpPr>
            <a:spLocks noGrp="1"/>
          </p:cNvSpPr>
          <p:nvPr>
            <p:ph type="sldNum" sz="quarter" idx="4"/>
          </p:nvPr>
        </p:nvSpPr>
        <p:spPr>
          <a:xfrm>
            <a:off x="10659291" y="6356350"/>
            <a:ext cx="920931" cy="365125"/>
          </a:xfrm>
        </p:spPr>
        <p:txBody>
          <a:bodyPr anchor="ctr">
            <a:normAutofit/>
          </a:bodyPr>
          <a:lstStyle/>
          <a:p>
            <a:pPr>
              <a:spcAft>
                <a:spcPts val="600"/>
              </a:spcAft>
            </a:pPr>
            <a:fld id="{4EFD7088-A482-4B9E-9A53-06305EE0ABFA}" type="slidenum">
              <a:rPr lang="en-US" smtClean="0"/>
              <a:pPr>
                <a:spcAft>
                  <a:spcPts val="600"/>
                </a:spcAft>
              </a:pPr>
              <a:t>13</a:t>
            </a:fld>
            <a:endParaRPr lang="en-US"/>
          </a:p>
        </p:txBody>
      </p:sp>
      <p:sp>
        <p:nvSpPr>
          <p:cNvPr id="8" name="Footer Placeholder 7">
            <a:extLst>
              <a:ext uri="{FF2B5EF4-FFF2-40B4-BE49-F238E27FC236}">
                <a16:creationId xmlns:a16="http://schemas.microsoft.com/office/drawing/2014/main" id="{2E3707C3-056F-11E9-3765-F133531DBA07}"/>
              </a:ext>
            </a:extLst>
          </p:cNvPr>
          <p:cNvSpPr>
            <a:spLocks noGrp="1"/>
          </p:cNvSpPr>
          <p:nvPr>
            <p:ph type="ftr" sz="quarter" idx="3"/>
          </p:nvPr>
        </p:nvSpPr>
        <p:spPr>
          <a:xfrm>
            <a:off x="1439572" y="6432605"/>
            <a:ext cx="9330024" cy="288870"/>
          </a:xfrm>
        </p:spPr>
        <p:txBody>
          <a:bodyPr>
            <a:normAutofit/>
          </a:bodyPr>
          <a:lstStyle/>
          <a:p>
            <a:pPr>
              <a:spcAft>
                <a:spcPts val="600"/>
              </a:spcAft>
            </a:pPr>
            <a:r>
              <a:rPr lang="en-US" sz="800"/>
              <a:t>This document contains confidential and proprietary information of MI-CCSI and/or its affiliates.  Any further copying, reproduction, or distribution outside of MI-CCSI without express written consent is strictly prohibited.</a:t>
            </a:r>
          </a:p>
        </p:txBody>
      </p:sp>
      <p:sp>
        <p:nvSpPr>
          <p:cNvPr id="3" name="Title 2">
            <a:extLst>
              <a:ext uri="{FF2B5EF4-FFF2-40B4-BE49-F238E27FC236}">
                <a16:creationId xmlns:a16="http://schemas.microsoft.com/office/drawing/2014/main" id="{757CA67E-8FF9-29B2-E820-E801EAAAEAB2}"/>
              </a:ext>
            </a:extLst>
          </p:cNvPr>
          <p:cNvSpPr>
            <a:spLocks noGrp="1"/>
          </p:cNvSpPr>
          <p:nvPr>
            <p:ph type="title"/>
          </p:nvPr>
        </p:nvSpPr>
        <p:spPr>
          <a:xfrm>
            <a:off x="500459" y="229958"/>
            <a:ext cx="10742023" cy="568323"/>
          </a:xfrm>
        </p:spPr>
        <p:txBody>
          <a:bodyPr>
            <a:normAutofit/>
          </a:bodyPr>
          <a:lstStyle/>
          <a:p>
            <a:r>
              <a:rPr lang="en-US" sz="3400" dirty="0"/>
              <a:t>Transition of Care – Office visit</a:t>
            </a:r>
          </a:p>
        </p:txBody>
      </p:sp>
      <p:pic>
        <p:nvPicPr>
          <p:cNvPr id="9" name="Picture 8" descr="A computer and a cup of coffee&#10;&#10;Description automatically generated">
            <a:extLst>
              <a:ext uri="{FF2B5EF4-FFF2-40B4-BE49-F238E27FC236}">
                <a16:creationId xmlns:a16="http://schemas.microsoft.com/office/drawing/2014/main" id="{AA0BAB1D-DB62-FE23-7F02-EDB8D22D79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9252" y="1011160"/>
            <a:ext cx="7468002" cy="44594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9188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a:xfrm>
            <a:off x="500459" y="108038"/>
            <a:ext cx="10742023" cy="568323"/>
          </a:xfrm>
        </p:spPr>
        <p:txBody>
          <a:bodyPr/>
          <a:lstStyle/>
          <a:p>
            <a:r>
              <a:rPr lang="en-US" dirty="0"/>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14</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a:xfrm>
            <a:off x="510177" y="207926"/>
            <a:ext cx="10657922" cy="823912"/>
          </a:xfrm>
        </p:spPr>
        <p:txBody>
          <a:bodyPr/>
          <a:lstStyle/>
          <a:p>
            <a:r>
              <a:rPr lang="en-US" dirty="0"/>
              <a:t>Case Study – Billing: Follow Up Call</a:t>
            </a:r>
          </a:p>
        </p:txBody>
      </p:sp>
      <p:graphicFrame>
        <p:nvGraphicFramePr>
          <p:cNvPr id="5" name="Table 4">
            <a:extLst>
              <a:ext uri="{FF2B5EF4-FFF2-40B4-BE49-F238E27FC236}">
                <a16:creationId xmlns:a16="http://schemas.microsoft.com/office/drawing/2014/main" id="{F4440AE8-63C5-E870-F380-37DAC31F82BE}"/>
              </a:ext>
            </a:extLst>
          </p:cNvPr>
          <p:cNvGraphicFramePr>
            <a:graphicFrameLocks noGrp="1"/>
          </p:cNvGraphicFramePr>
          <p:nvPr>
            <p:extLst>
              <p:ext uri="{D42A27DB-BD31-4B8C-83A1-F6EECF244321}">
                <p14:modId xmlns:p14="http://schemas.microsoft.com/office/powerpoint/2010/main" val="2865160029"/>
              </p:ext>
            </p:extLst>
          </p:nvPr>
        </p:nvGraphicFramePr>
        <p:xfrm>
          <a:off x="252226" y="956236"/>
          <a:ext cx="11756894" cy="5852160"/>
        </p:xfrm>
        <a:graphic>
          <a:graphicData uri="http://schemas.openxmlformats.org/drawingml/2006/table">
            <a:tbl>
              <a:tblPr firstRow="1" bandRow="1">
                <a:tableStyleId>{5C22544A-7EE6-4342-B048-85BDC9FD1C3A}</a:tableStyleId>
              </a:tblPr>
              <a:tblGrid>
                <a:gridCol w="1647694">
                  <a:extLst>
                    <a:ext uri="{9D8B030D-6E8A-4147-A177-3AD203B41FA5}">
                      <a16:colId xmlns:a16="http://schemas.microsoft.com/office/drawing/2014/main" val="376453010"/>
                    </a:ext>
                  </a:extLst>
                </a:gridCol>
                <a:gridCol w="10109200">
                  <a:extLst>
                    <a:ext uri="{9D8B030D-6E8A-4147-A177-3AD203B41FA5}">
                      <a16:colId xmlns:a16="http://schemas.microsoft.com/office/drawing/2014/main" val="2386289318"/>
                    </a:ext>
                  </a:extLst>
                </a:gridCol>
              </a:tblGrid>
              <a:tr h="301634">
                <a:tc gridSpan="2">
                  <a:txBody>
                    <a:bodyPr/>
                    <a:lstStyle/>
                    <a:p>
                      <a:r>
                        <a:rPr lang="en-US" dirty="0"/>
                        <a:t>Telephone follow up call from the nurse care manager to Mr. Smith</a:t>
                      </a:r>
                    </a:p>
                  </a:txBody>
                  <a:tcPr/>
                </a:tc>
                <a:tc hMerge="1">
                  <a:txBody>
                    <a:bodyPr/>
                    <a:lstStyle/>
                    <a:p>
                      <a:endParaRPr lang="en-US"/>
                    </a:p>
                  </a:txBody>
                  <a:tcPr/>
                </a:tc>
                <a:extLst>
                  <a:ext uri="{0D108BD9-81ED-4DB2-BD59-A6C34878D82A}">
                    <a16:rowId xmlns:a16="http://schemas.microsoft.com/office/drawing/2014/main" val="1565331390"/>
                  </a:ext>
                </a:extLst>
              </a:tr>
              <a:tr h="1696913">
                <a:tc>
                  <a:txBody>
                    <a:bodyPr/>
                    <a:lstStyle/>
                    <a:p>
                      <a:r>
                        <a:rPr lang="en-US" dirty="0"/>
                        <a:t>Care Manager</a:t>
                      </a:r>
                    </a:p>
                  </a:txBody>
                  <a:tcPr/>
                </a:tc>
                <a:tc>
                  <a:txBody>
                    <a:bodyPr/>
                    <a:lstStyle/>
                    <a:p>
                      <a:r>
                        <a:rPr lang="en-US" dirty="0"/>
                        <a:t>Calls Mr. Smith and reviews the following:</a:t>
                      </a:r>
                    </a:p>
                    <a:p>
                      <a:pPr marL="285750" indent="-285750">
                        <a:buFont typeface="Arial" panose="020B0604020202020204" pitchFamily="34" charset="0"/>
                        <a:buChar char="•"/>
                      </a:pPr>
                      <a:r>
                        <a:rPr lang="en-US" dirty="0"/>
                        <a:t>Safety check on symptoms, medication review and care needs</a:t>
                      </a:r>
                    </a:p>
                    <a:p>
                      <a:pPr marL="285750" indent="-285750">
                        <a:buFont typeface="Arial" panose="020B0604020202020204" pitchFamily="34" charset="0"/>
                        <a:buChar char="•"/>
                      </a:pPr>
                      <a:r>
                        <a:rPr lang="en-US" dirty="0"/>
                        <a:t>Starts the assessment by reviewing his  behavioral, medical and social needs, past treatment and response to treatment recommendations.</a:t>
                      </a:r>
                    </a:p>
                    <a:p>
                      <a:pPr marL="285750" indent="-285750">
                        <a:buFont typeface="Arial" panose="020B0604020202020204" pitchFamily="34" charset="0"/>
                        <a:buChar char="•"/>
                      </a:pPr>
                      <a:r>
                        <a:rPr lang="en-US" dirty="0"/>
                        <a:t>Review of his current treatment plan related to the COPD hospitalization</a:t>
                      </a:r>
                    </a:p>
                    <a:p>
                      <a:pPr marL="285750" indent="-285750">
                        <a:buFont typeface="Arial" panose="020B0604020202020204" pitchFamily="34" charset="0"/>
                        <a:buChar char="•"/>
                      </a:pPr>
                      <a:r>
                        <a:rPr lang="en-US" dirty="0"/>
                        <a:t>Confirms his upcoming follow up visit with the provider and ability to get there.</a:t>
                      </a:r>
                    </a:p>
                  </a:txBody>
                  <a:tcPr/>
                </a:tc>
                <a:extLst>
                  <a:ext uri="{0D108BD9-81ED-4DB2-BD59-A6C34878D82A}">
                    <a16:rowId xmlns:a16="http://schemas.microsoft.com/office/drawing/2014/main" val="10468236"/>
                  </a:ext>
                </a:extLst>
              </a:tr>
              <a:tr h="1441524">
                <a:tc>
                  <a:txBody>
                    <a:bodyPr/>
                    <a:lstStyle/>
                    <a:p>
                      <a:r>
                        <a:rPr lang="en-US" dirty="0"/>
                        <a:t>Mr. Smith</a:t>
                      </a:r>
                    </a:p>
                  </a:txBody>
                  <a:tcPr/>
                </a:tc>
                <a:tc>
                  <a:txBody>
                    <a:bodyPr/>
                    <a:lstStyle/>
                    <a:p>
                      <a:r>
                        <a:rPr lang="en-US" dirty="0"/>
                        <a:t>Mr. Smith provides the following information:</a:t>
                      </a:r>
                    </a:p>
                    <a:p>
                      <a:pPr marL="285750" indent="-285750">
                        <a:buFont typeface="Arial" panose="020B0604020202020204" pitchFamily="34" charset="0"/>
                        <a:buChar char="•"/>
                      </a:pPr>
                      <a:r>
                        <a:rPr lang="en-US" dirty="0"/>
                        <a:t>He is taking his antibiotic – no problems</a:t>
                      </a:r>
                    </a:p>
                    <a:p>
                      <a:pPr marL="285750" indent="-285750">
                        <a:buFont typeface="Arial" panose="020B0604020202020204" pitchFamily="34" charset="0"/>
                        <a:buChar char="•"/>
                      </a:pPr>
                      <a:r>
                        <a:rPr lang="en-US" dirty="0"/>
                        <a:t>He does have the appointment but will need assistance with transportation.  His son works fulltime and will not be able to take off from work again.  He used up his vacation time for the last visit, when he brought Mr. Smith in.</a:t>
                      </a:r>
                    </a:p>
                  </a:txBody>
                  <a:tcPr/>
                </a:tc>
                <a:extLst>
                  <a:ext uri="{0D108BD9-81ED-4DB2-BD59-A6C34878D82A}">
                    <a16:rowId xmlns:a16="http://schemas.microsoft.com/office/drawing/2014/main" val="1682549829"/>
                  </a:ext>
                </a:extLst>
              </a:tr>
              <a:tr h="1658988">
                <a:tc>
                  <a:txBody>
                    <a:bodyPr/>
                    <a:lstStyle/>
                    <a:p>
                      <a:r>
                        <a:rPr lang="en-US" dirty="0"/>
                        <a:t>Actions</a:t>
                      </a:r>
                    </a:p>
                  </a:txBody>
                  <a:tcPr/>
                </a:tc>
                <a:tc>
                  <a:txBody>
                    <a:bodyPr/>
                    <a:lstStyle/>
                    <a:p>
                      <a:pPr marL="0" indent="0">
                        <a:buFontTx/>
                        <a:buNone/>
                      </a:pPr>
                      <a:r>
                        <a:rPr lang="en-US" dirty="0"/>
                        <a:t>Nurse care manager:</a:t>
                      </a:r>
                    </a:p>
                    <a:p>
                      <a:pPr marL="285750" indent="-285750">
                        <a:buFont typeface="Arial" panose="020B0604020202020204" pitchFamily="34" charset="0"/>
                        <a:buChar char="•"/>
                      </a:pPr>
                      <a:r>
                        <a:rPr lang="en-US" dirty="0"/>
                        <a:t>Will send a ticket in to the referral coordinator to arrange transportation.  Mr. Smith will hear from her within the next 2 days.</a:t>
                      </a:r>
                    </a:p>
                    <a:p>
                      <a:pPr marL="285750" indent="-285750">
                        <a:buFont typeface="Arial" panose="020B0604020202020204" pitchFamily="34" charset="0"/>
                        <a:buChar char="•"/>
                      </a:pPr>
                      <a:r>
                        <a:rPr lang="en-US" dirty="0"/>
                        <a:t>The total time for the call with the nurse care manager and Mr. Smith was 35 minutes.</a:t>
                      </a:r>
                    </a:p>
                    <a:p>
                      <a:pPr marL="0" indent="0">
                        <a:buFont typeface="Arial" panose="020B0604020202020204" pitchFamily="34" charset="0"/>
                        <a:buNone/>
                      </a:pPr>
                      <a:r>
                        <a:rPr lang="en-US" dirty="0"/>
                        <a:t>Referral coordinator:</a:t>
                      </a:r>
                    </a:p>
                    <a:p>
                      <a:pPr marL="285750" indent="-285750">
                        <a:buFont typeface="Arial" panose="020B0604020202020204" pitchFamily="34" charset="0"/>
                        <a:buChar char="•"/>
                      </a:pPr>
                      <a:r>
                        <a:rPr lang="en-US" dirty="0"/>
                        <a:t>Arranges transportation with the VA</a:t>
                      </a:r>
                    </a:p>
                    <a:p>
                      <a:pPr marL="742950" lvl="1" indent="-285750">
                        <a:buFont typeface="Arial" panose="020B0604020202020204" pitchFamily="34" charset="0"/>
                        <a:buChar char="•"/>
                      </a:pPr>
                      <a:r>
                        <a:rPr lang="en-US" dirty="0"/>
                        <a:t>The total time of the call is 10 minutes</a:t>
                      </a:r>
                    </a:p>
                    <a:p>
                      <a:pPr marL="742950" lvl="1" indent="-285750">
                        <a:buFont typeface="Arial" panose="020B0604020202020204" pitchFamily="34" charset="0"/>
                        <a:buChar char="•"/>
                      </a:pPr>
                      <a:r>
                        <a:rPr lang="en-US" dirty="0"/>
                        <a:t>Calls Mr. Smith with the arrangements.  Total time of the call is 5 minutes</a:t>
                      </a:r>
                    </a:p>
                  </a:txBody>
                  <a:tcPr/>
                </a:tc>
                <a:extLst>
                  <a:ext uri="{0D108BD9-81ED-4DB2-BD59-A6C34878D82A}">
                    <a16:rowId xmlns:a16="http://schemas.microsoft.com/office/drawing/2014/main" val="3714033059"/>
                  </a:ext>
                </a:extLst>
              </a:tr>
            </a:tbl>
          </a:graphicData>
        </a:graphic>
      </p:graphicFrame>
    </p:spTree>
    <p:extLst>
      <p:ext uri="{BB962C8B-B14F-4D97-AF65-F5344CB8AC3E}">
        <p14:creationId xmlns:p14="http://schemas.microsoft.com/office/powerpoint/2010/main" val="110501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333F6-3711-43A1-9827-1994149A738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4966699-4850-27DD-5C05-3519B9D27651}"/>
              </a:ext>
            </a:extLst>
          </p:cNvPr>
          <p:cNvPicPr>
            <a:picLocks noChangeAspect="1"/>
          </p:cNvPicPr>
          <p:nvPr/>
        </p:nvPicPr>
        <p:blipFill>
          <a:blip r:embed="rId3"/>
          <a:srcRect r="-4" b="3986"/>
          <a:stretch/>
        </p:blipFill>
        <p:spPr>
          <a:xfrm>
            <a:off x="611777" y="2664725"/>
            <a:ext cx="5385799" cy="3451595"/>
          </a:xfrm>
          <a:prstGeom prst="rect">
            <a:avLst/>
          </a:prstGeom>
          <a:noFill/>
        </p:spPr>
      </p:pic>
      <p:sp>
        <p:nvSpPr>
          <p:cNvPr id="15" name="Text Placeholder 2">
            <a:extLst>
              <a:ext uri="{FF2B5EF4-FFF2-40B4-BE49-F238E27FC236}">
                <a16:creationId xmlns:a16="http://schemas.microsoft.com/office/drawing/2014/main" id="{85F1FE44-A9F1-CF54-AEBF-72A25F7816F8}"/>
              </a:ext>
            </a:extLst>
          </p:cNvPr>
          <p:cNvSpPr>
            <a:spLocks noGrp="1"/>
          </p:cNvSpPr>
          <p:nvPr>
            <p:ph type="body" sz="quarter" idx="3"/>
          </p:nvPr>
        </p:nvSpPr>
        <p:spPr>
          <a:xfrm>
            <a:off x="6172200" y="1454733"/>
            <a:ext cx="5408021" cy="771812"/>
          </a:xfrm>
        </p:spPr>
        <p:txBody>
          <a:bodyPr/>
          <a:lstStyle/>
          <a:p>
            <a:endParaRPr lang="en-US" sz="2400" b="1" dirty="0"/>
          </a:p>
          <a:p>
            <a:r>
              <a:rPr lang="en-US" sz="2400" b="1" dirty="0"/>
              <a:t>How did you come up with your answer?  </a:t>
            </a:r>
          </a:p>
          <a:p>
            <a:endParaRPr lang="en-US" dirty="0"/>
          </a:p>
        </p:txBody>
      </p:sp>
      <p:pic>
        <p:nvPicPr>
          <p:cNvPr id="10" name="Picture 9" descr="A black telephone on a blue surface&#10;&#10;Description automatically generated">
            <a:extLst>
              <a:ext uri="{FF2B5EF4-FFF2-40B4-BE49-F238E27FC236}">
                <a16:creationId xmlns:a16="http://schemas.microsoft.com/office/drawing/2014/main" id="{0B73B951-2F4E-A475-42C4-D3773A190F3D}"/>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t="14902"/>
          <a:stretch/>
        </p:blipFill>
        <p:spPr>
          <a:xfrm>
            <a:off x="6172200" y="2878085"/>
            <a:ext cx="5408021" cy="3451595"/>
          </a:xfrm>
          <a:prstGeom prst="rect">
            <a:avLst/>
          </a:prstGeom>
          <a:noFill/>
          <a:ln>
            <a:noFill/>
          </a:ln>
          <a:effectLst>
            <a:softEdge rad="317500"/>
          </a:effectLst>
        </p:spPr>
      </p:pic>
      <p:sp>
        <p:nvSpPr>
          <p:cNvPr id="2" name="Text Placeholder 1">
            <a:extLst>
              <a:ext uri="{FF2B5EF4-FFF2-40B4-BE49-F238E27FC236}">
                <a16:creationId xmlns:a16="http://schemas.microsoft.com/office/drawing/2014/main" id="{FA4B05A0-C866-0E04-7BB8-8641443F1BED}"/>
              </a:ext>
            </a:extLst>
          </p:cNvPr>
          <p:cNvSpPr>
            <a:spLocks noGrp="1"/>
          </p:cNvSpPr>
          <p:nvPr>
            <p:ph type="body" sz="quarter" idx="21"/>
          </p:nvPr>
        </p:nvSpPr>
        <p:spPr>
          <a:xfrm>
            <a:off x="213361" y="1454733"/>
            <a:ext cx="5806442" cy="771812"/>
          </a:xfrm>
        </p:spPr>
        <p:txBody>
          <a:bodyPr anchor="ctr">
            <a:normAutofit fontScale="47500" lnSpcReduction="20000"/>
          </a:bodyPr>
          <a:lstStyle/>
          <a:p>
            <a:endParaRPr lang="en-US" sz="2400" b="1" dirty="0"/>
          </a:p>
          <a:p>
            <a:r>
              <a:rPr lang="en-US" sz="4200" b="1" dirty="0"/>
              <a:t>Are there any billing codes that could be submitted at this time?</a:t>
            </a:r>
          </a:p>
          <a:p>
            <a:pPr marL="457200" indent="-457200">
              <a:buFont typeface="+mj-lt"/>
              <a:buAutoNum type="arabicPeriod"/>
            </a:pPr>
            <a:endParaRPr lang="en-US" sz="1300" dirty="0"/>
          </a:p>
        </p:txBody>
      </p:sp>
      <p:sp>
        <p:nvSpPr>
          <p:cNvPr id="6" name="Date Placeholder 5">
            <a:extLst>
              <a:ext uri="{FF2B5EF4-FFF2-40B4-BE49-F238E27FC236}">
                <a16:creationId xmlns:a16="http://schemas.microsoft.com/office/drawing/2014/main" id="{8EB1033A-C04A-F129-3E9F-BF6C79278568}"/>
              </a:ext>
            </a:extLst>
          </p:cNvPr>
          <p:cNvSpPr>
            <a:spLocks noGrp="1"/>
          </p:cNvSpPr>
          <p:nvPr>
            <p:ph type="dt" sz="half" idx="22"/>
          </p:nvPr>
        </p:nvSpPr>
        <p:spPr>
          <a:xfrm>
            <a:off x="611777" y="6356350"/>
            <a:ext cx="920932" cy="365125"/>
          </a:xfrm>
        </p:spPr>
        <p:txBody>
          <a:bodyPr anchor="ctr">
            <a:normAutofit/>
          </a:bodyPr>
          <a:lstStyle/>
          <a:p>
            <a:pPr>
              <a:spcAft>
                <a:spcPts val="600"/>
              </a:spcAft>
            </a:pPr>
            <a:fld id="{80D37ACD-6466-48E7-BEFA-49FD2D85829B}" type="datetime1">
              <a:rPr lang="en-US" smtClean="0"/>
              <a:pPr>
                <a:spcAft>
                  <a:spcPts val="600"/>
                </a:spcAft>
              </a:pPr>
              <a:t>12/9/2024</a:t>
            </a:fld>
            <a:endParaRPr lang="en-US"/>
          </a:p>
        </p:txBody>
      </p:sp>
      <p:sp>
        <p:nvSpPr>
          <p:cNvPr id="7" name="Slide Number Placeholder 6">
            <a:extLst>
              <a:ext uri="{FF2B5EF4-FFF2-40B4-BE49-F238E27FC236}">
                <a16:creationId xmlns:a16="http://schemas.microsoft.com/office/drawing/2014/main" id="{ACC300B8-B5FE-6628-E61A-E4FD3C2589A9}"/>
              </a:ext>
            </a:extLst>
          </p:cNvPr>
          <p:cNvSpPr>
            <a:spLocks noGrp="1"/>
          </p:cNvSpPr>
          <p:nvPr>
            <p:ph type="sldNum" sz="quarter" idx="23"/>
          </p:nvPr>
        </p:nvSpPr>
        <p:spPr>
          <a:xfrm>
            <a:off x="10659291" y="6356350"/>
            <a:ext cx="920931" cy="365125"/>
          </a:xfrm>
        </p:spPr>
        <p:txBody>
          <a:bodyPr anchor="ctr">
            <a:normAutofit/>
          </a:bodyPr>
          <a:lstStyle/>
          <a:p>
            <a:pPr>
              <a:spcAft>
                <a:spcPts val="600"/>
              </a:spcAft>
            </a:pPr>
            <a:fld id="{4EFD7088-A482-4B9E-9A53-06305EE0ABFA}" type="slidenum">
              <a:rPr lang="en-US" smtClean="0"/>
              <a:pPr>
                <a:spcAft>
                  <a:spcPts val="600"/>
                </a:spcAft>
              </a:pPr>
              <a:t>15</a:t>
            </a:fld>
            <a:endParaRPr lang="en-US"/>
          </a:p>
        </p:txBody>
      </p:sp>
      <p:sp>
        <p:nvSpPr>
          <p:cNvPr id="8" name="Footer Placeholder 7">
            <a:extLst>
              <a:ext uri="{FF2B5EF4-FFF2-40B4-BE49-F238E27FC236}">
                <a16:creationId xmlns:a16="http://schemas.microsoft.com/office/drawing/2014/main" id="{8B92FFF8-0622-E259-5927-FCB169987EFB}"/>
              </a:ext>
            </a:extLst>
          </p:cNvPr>
          <p:cNvSpPr>
            <a:spLocks noGrp="1"/>
          </p:cNvSpPr>
          <p:nvPr>
            <p:ph type="ftr" sz="quarter" idx="24"/>
          </p:nvPr>
        </p:nvSpPr>
        <p:spPr>
          <a:xfrm>
            <a:off x="1439572" y="6432605"/>
            <a:ext cx="9330024" cy="288870"/>
          </a:xfrm>
        </p:spPr>
        <p:txBody>
          <a:bodyPr>
            <a:normAutofit/>
          </a:bodyPr>
          <a:lstStyle/>
          <a:p>
            <a:pPr>
              <a:spcAft>
                <a:spcPts val="600"/>
              </a:spcAft>
            </a:pPr>
            <a:r>
              <a:rPr lang="en-US" sz="800"/>
              <a:t>This document contains confidential and proprietary information of MI-CCSI and/or its affiliates.  Any further copying, reproduction, or distribution outside of MI-CCSI without express written consent is strictly prohibited.</a:t>
            </a:r>
          </a:p>
        </p:txBody>
      </p:sp>
      <p:sp>
        <p:nvSpPr>
          <p:cNvPr id="3" name="Title 2">
            <a:extLst>
              <a:ext uri="{FF2B5EF4-FFF2-40B4-BE49-F238E27FC236}">
                <a16:creationId xmlns:a16="http://schemas.microsoft.com/office/drawing/2014/main" id="{20524133-E719-37A4-BC48-A834227572B2}"/>
              </a:ext>
            </a:extLst>
          </p:cNvPr>
          <p:cNvSpPr>
            <a:spLocks noGrp="1"/>
          </p:cNvSpPr>
          <p:nvPr>
            <p:ph type="title"/>
          </p:nvPr>
        </p:nvSpPr>
        <p:spPr>
          <a:xfrm>
            <a:off x="500459" y="229958"/>
            <a:ext cx="10742023" cy="568323"/>
          </a:xfrm>
        </p:spPr>
        <p:txBody>
          <a:bodyPr>
            <a:normAutofit/>
          </a:bodyPr>
          <a:lstStyle/>
          <a:p>
            <a:r>
              <a:rPr lang="en-US" sz="3400" dirty="0"/>
              <a:t>Transition of Care:  Follow up and Monitoring</a:t>
            </a:r>
          </a:p>
        </p:txBody>
      </p:sp>
    </p:spTree>
    <p:extLst>
      <p:ext uri="{BB962C8B-B14F-4D97-AF65-F5344CB8AC3E}">
        <p14:creationId xmlns:p14="http://schemas.microsoft.com/office/powerpoint/2010/main" val="362521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a:xfrm>
            <a:off x="195659" y="48197"/>
            <a:ext cx="10742023" cy="568323"/>
          </a:xfrm>
        </p:spPr>
        <p:txBody>
          <a:bodyPr/>
          <a:lstStyle/>
          <a:p>
            <a:r>
              <a:rPr lang="en-US" dirty="0"/>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16</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graphicFrame>
        <p:nvGraphicFramePr>
          <p:cNvPr id="5" name="Table 4">
            <a:extLst>
              <a:ext uri="{FF2B5EF4-FFF2-40B4-BE49-F238E27FC236}">
                <a16:creationId xmlns:a16="http://schemas.microsoft.com/office/drawing/2014/main" id="{42CBC353-F8CB-FDEE-7410-63CD95FB8D6B}"/>
              </a:ext>
            </a:extLst>
          </p:cNvPr>
          <p:cNvGraphicFramePr>
            <a:graphicFrameLocks noGrp="1"/>
          </p:cNvGraphicFramePr>
          <p:nvPr>
            <p:extLst>
              <p:ext uri="{D42A27DB-BD31-4B8C-83A1-F6EECF244321}">
                <p14:modId xmlns:p14="http://schemas.microsoft.com/office/powerpoint/2010/main" val="2950881274"/>
              </p:ext>
            </p:extLst>
          </p:nvPr>
        </p:nvGraphicFramePr>
        <p:xfrm>
          <a:off x="55880" y="782862"/>
          <a:ext cx="12080240" cy="6035040"/>
        </p:xfrm>
        <a:graphic>
          <a:graphicData uri="http://schemas.openxmlformats.org/drawingml/2006/table">
            <a:tbl>
              <a:tblPr firstRow="1" bandRow="1">
                <a:tableStyleId>{5C22544A-7EE6-4342-B048-85BDC9FD1C3A}</a:tableStyleId>
              </a:tblPr>
              <a:tblGrid>
                <a:gridCol w="1050004">
                  <a:extLst>
                    <a:ext uri="{9D8B030D-6E8A-4147-A177-3AD203B41FA5}">
                      <a16:colId xmlns:a16="http://schemas.microsoft.com/office/drawing/2014/main" val="3269013352"/>
                    </a:ext>
                  </a:extLst>
                </a:gridCol>
                <a:gridCol w="11030236">
                  <a:extLst>
                    <a:ext uri="{9D8B030D-6E8A-4147-A177-3AD203B41FA5}">
                      <a16:colId xmlns:a16="http://schemas.microsoft.com/office/drawing/2014/main" val="4073474630"/>
                    </a:ext>
                  </a:extLst>
                </a:gridCol>
              </a:tblGrid>
              <a:tr h="360892">
                <a:tc gridSpan="2">
                  <a:txBody>
                    <a:bodyPr/>
                    <a:lstStyle/>
                    <a:p>
                      <a:r>
                        <a:rPr lang="en-US" dirty="0"/>
                        <a:t>Second follow up appointment post-hospitalization </a:t>
                      </a:r>
                    </a:p>
                  </a:txBody>
                  <a:tcPr/>
                </a:tc>
                <a:tc hMerge="1">
                  <a:txBody>
                    <a:bodyPr/>
                    <a:lstStyle/>
                    <a:p>
                      <a:endParaRPr lang="en-US"/>
                    </a:p>
                  </a:txBody>
                  <a:tcPr/>
                </a:tc>
                <a:extLst>
                  <a:ext uri="{0D108BD9-81ED-4DB2-BD59-A6C34878D82A}">
                    <a16:rowId xmlns:a16="http://schemas.microsoft.com/office/drawing/2014/main" val="1905959864"/>
                  </a:ext>
                </a:extLst>
              </a:tr>
              <a:tr h="1443566">
                <a:tc>
                  <a:txBody>
                    <a:bodyPr/>
                    <a:lstStyle/>
                    <a:p>
                      <a:r>
                        <a:rPr lang="en-US" dirty="0"/>
                        <a:t>Mr. Smith</a:t>
                      </a:r>
                    </a:p>
                  </a:txBody>
                  <a:tcPr/>
                </a:tc>
                <a:tc>
                  <a:txBody>
                    <a:bodyPr/>
                    <a:lstStyle/>
                    <a:p>
                      <a:r>
                        <a:rPr lang="en-US" dirty="0"/>
                        <a:t>Mr. Smith comes into for his scheduled appointment:</a:t>
                      </a:r>
                    </a:p>
                    <a:p>
                      <a:pPr marL="285750" indent="-285750">
                        <a:buFont typeface="Arial" panose="020B0604020202020204" pitchFamily="34" charset="0"/>
                        <a:buChar char="•"/>
                      </a:pPr>
                      <a:r>
                        <a:rPr lang="en-US" dirty="0"/>
                        <a:t>The transportation agency picked him up and is waiting for him to transport him home.</a:t>
                      </a:r>
                    </a:p>
                    <a:p>
                      <a:pPr marL="285750" indent="-285750">
                        <a:buFont typeface="Arial" panose="020B0604020202020204" pitchFamily="34" charset="0"/>
                        <a:buChar char="•"/>
                      </a:pPr>
                      <a:r>
                        <a:rPr lang="en-US" dirty="0"/>
                        <a:t>He meets with the provider</a:t>
                      </a:r>
                    </a:p>
                    <a:p>
                      <a:pPr marL="742950" lvl="1" indent="-285750">
                        <a:buFont typeface="Arial" panose="020B0604020202020204" pitchFamily="34" charset="0"/>
                        <a:buChar char="•"/>
                      </a:pPr>
                      <a:r>
                        <a:rPr lang="en-US" dirty="0"/>
                        <a:t>He reports he is going to need oxygen tank, and doesn’t know how to do that.</a:t>
                      </a:r>
                    </a:p>
                    <a:p>
                      <a:pPr marL="742950" lvl="1" indent="-285750">
                        <a:buFont typeface="Arial" panose="020B0604020202020204" pitchFamily="34" charset="0"/>
                        <a:buChar char="•"/>
                      </a:pPr>
                      <a:r>
                        <a:rPr lang="en-US" dirty="0"/>
                        <a:t>He will need transportation to the pulmonologist visit that is scheduled next week.</a:t>
                      </a:r>
                    </a:p>
                  </a:txBody>
                  <a:tcPr/>
                </a:tc>
                <a:extLst>
                  <a:ext uri="{0D108BD9-81ED-4DB2-BD59-A6C34878D82A}">
                    <a16:rowId xmlns:a16="http://schemas.microsoft.com/office/drawing/2014/main" val="3774822639"/>
                  </a:ext>
                </a:extLst>
              </a:tr>
              <a:tr h="631560">
                <a:tc>
                  <a:txBody>
                    <a:bodyPr/>
                    <a:lstStyle/>
                    <a:p>
                      <a:r>
                        <a:rPr lang="en-US" dirty="0"/>
                        <a:t>Provider</a:t>
                      </a:r>
                    </a:p>
                  </a:txBody>
                  <a:tcPr/>
                </a:tc>
                <a:tc>
                  <a:txBody>
                    <a:bodyPr/>
                    <a:lstStyle/>
                    <a:p>
                      <a:r>
                        <a:rPr lang="en-US" dirty="0"/>
                        <a:t>After the provider completes her assessment and evaluation, she sends a note to the referral coordinator to arrange for the transportation and oxygen delivery.</a:t>
                      </a:r>
                    </a:p>
                  </a:txBody>
                  <a:tcPr/>
                </a:tc>
                <a:extLst>
                  <a:ext uri="{0D108BD9-81ED-4DB2-BD59-A6C34878D82A}">
                    <a16:rowId xmlns:a16="http://schemas.microsoft.com/office/drawing/2014/main" val="700356246"/>
                  </a:ext>
                </a:extLst>
              </a:tr>
              <a:tr h="1443566">
                <a:tc>
                  <a:txBody>
                    <a:bodyPr/>
                    <a:lstStyle/>
                    <a:p>
                      <a:r>
                        <a:rPr lang="en-US" dirty="0"/>
                        <a:t>Care manager</a:t>
                      </a:r>
                    </a:p>
                  </a:txBody>
                  <a:tcPr/>
                </a:tc>
                <a:tc>
                  <a:txBody>
                    <a:bodyPr/>
                    <a:lstStyle/>
                    <a:p>
                      <a:r>
                        <a:rPr lang="en-US" dirty="0"/>
                        <a:t>After the visit with the NP, the nurse care manager meets with Mr. Smith:</a:t>
                      </a:r>
                    </a:p>
                    <a:p>
                      <a:pPr marL="285750" indent="-285750">
                        <a:buFont typeface="Arial" panose="020B0604020202020204" pitchFamily="34" charset="0"/>
                        <a:buChar char="•"/>
                      </a:pPr>
                      <a:r>
                        <a:rPr lang="en-US" dirty="0"/>
                        <a:t>Reviews the referral coordinator is making arrangement for the transportation and oxygen.</a:t>
                      </a:r>
                    </a:p>
                    <a:p>
                      <a:pPr marL="285750" indent="-285750">
                        <a:buFont typeface="Arial" panose="020B0604020202020204" pitchFamily="34" charset="0"/>
                        <a:buChar char="•"/>
                      </a:pPr>
                      <a:r>
                        <a:rPr lang="en-US" dirty="0"/>
                        <a:t>Completes the CM assessment and develops a care plan with Mr. Smith.  </a:t>
                      </a:r>
                    </a:p>
                    <a:p>
                      <a:pPr marL="285750" indent="-285750">
                        <a:buFont typeface="Arial" panose="020B0604020202020204" pitchFamily="34" charset="0"/>
                        <a:buChar char="•"/>
                      </a:pPr>
                      <a:r>
                        <a:rPr lang="en-US" dirty="0"/>
                        <a:t>She let’s Mr. Smith know she will review the plan with the NP.  If there are any changes, she will call Mr. Smith with the updates.</a:t>
                      </a:r>
                    </a:p>
                  </a:txBody>
                  <a:tcPr/>
                </a:tc>
                <a:extLst>
                  <a:ext uri="{0D108BD9-81ED-4DB2-BD59-A6C34878D82A}">
                    <a16:rowId xmlns:a16="http://schemas.microsoft.com/office/drawing/2014/main" val="1312262527"/>
                  </a:ext>
                </a:extLst>
              </a:tr>
              <a:tr h="902229">
                <a:tc>
                  <a:txBody>
                    <a:bodyPr/>
                    <a:lstStyle/>
                    <a:p>
                      <a:r>
                        <a:rPr lang="en-US" dirty="0"/>
                        <a:t>Referral Coordinator</a:t>
                      </a:r>
                    </a:p>
                  </a:txBody>
                  <a:tcPr/>
                </a:tc>
                <a:tc>
                  <a:txBody>
                    <a:bodyPr/>
                    <a:lstStyle/>
                    <a:p>
                      <a:r>
                        <a:rPr lang="en-US" dirty="0"/>
                        <a:t>The referral coordinator:</a:t>
                      </a:r>
                    </a:p>
                    <a:p>
                      <a:pPr marL="285750" indent="-285750">
                        <a:buFont typeface="Arial" panose="020B0604020202020204" pitchFamily="34" charset="0"/>
                        <a:buChar char="•"/>
                      </a:pPr>
                      <a:r>
                        <a:rPr lang="en-US" dirty="0"/>
                        <a:t>Calls the transportation agency and arranges transportation to the pulmonologist.</a:t>
                      </a:r>
                    </a:p>
                    <a:p>
                      <a:pPr marL="285750" indent="-285750">
                        <a:buFont typeface="Arial" panose="020B0604020202020204" pitchFamily="34" charset="0"/>
                        <a:buChar char="•"/>
                      </a:pPr>
                      <a:r>
                        <a:rPr lang="en-US" dirty="0"/>
                        <a:t>Calls the Oxygen supplier and arranges regularly scheduled delivery.</a:t>
                      </a:r>
                    </a:p>
                  </a:txBody>
                  <a:tcPr/>
                </a:tc>
                <a:extLst>
                  <a:ext uri="{0D108BD9-81ED-4DB2-BD59-A6C34878D82A}">
                    <a16:rowId xmlns:a16="http://schemas.microsoft.com/office/drawing/2014/main" val="2891504996"/>
                  </a:ext>
                </a:extLst>
              </a:tr>
              <a:tr h="1167858">
                <a:tc>
                  <a:txBody>
                    <a:bodyPr/>
                    <a:lstStyle/>
                    <a:p>
                      <a:r>
                        <a:rPr lang="en-US" dirty="0"/>
                        <a:t>Billing</a:t>
                      </a:r>
                    </a:p>
                  </a:txBody>
                  <a:tcPr/>
                </a:tc>
                <a:tc>
                  <a:txBody>
                    <a:bodyPr/>
                    <a:lstStyle/>
                    <a:p>
                      <a:pPr marL="0" indent="0">
                        <a:buFont typeface="Arial" panose="020B0604020202020204" pitchFamily="34" charset="0"/>
                        <a:buNone/>
                      </a:pPr>
                      <a:r>
                        <a:rPr lang="en-US" dirty="0"/>
                        <a:t>The nurse care manager completed the assessment, care plan and plans to review with the provider.</a:t>
                      </a:r>
                    </a:p>
                    <a:p>
                      <a:pPr marL="0" indent="0">
                        <a:buFont typeface="Arial" panose="020B0604020202020204" pitchFamily="34" charset="0"/>
                        <a:buNone/>
                      </a:pPr>
                      <a:r>
                        <a:rPr lang="en-US" dirty="0"/>
                        <a:t>The referral nurse spent 10 minutes with the transportation agency.</a:t>
                      </a:r>
                    </a:p>
                    <a:p>
                      <a:pPr marL="0" indent="0">
                        <a:buFont typeface="Arial" panose="020B0604020202020204" pitchFamily="34" charset="0"/>
                        <a:buNone/>
                      </a:pPr>
                      <a:r>
                        <a:rPr lang="en-US" dirty="0"/>
                        <a:t>The referral nurse spent 15 minutes with the oxygen supplier.</a:t>
                      </a:r>
                    </a:p>
                    <a:p>
                      <a:pPr marL="0" indent="0">
                        <a:buFont typeface="Arial" panose="020B0604020202020204" pitchFamily="34" charset="0"/>
                        <a:buNone/>
                      </a:pPr>
                      <a:r>
                        <a:rPr lang="en-US" dirty="0"/>
                        <a:t>The referral nurse reviewed the plans with Mr. Smith prior to leaving the office.  This took 15 minutes.</a:t>
                      </a:r>
                    </a:p>
                  </a:txBody>
                  <a:tcPr/>
                </a:tc>
                <a:extLst>
                  <a:ext uri="{0D108BD9-81ED-4DB2-BD59-A6C34878D82A}">
                    <a16:rowId xmlns:a16="http://schemas.microsoft.com/office/drawing/2014/main" val="521086459"/>
                  </a:ext>
                </a:extLst>
              </a:tr>
            </a:tbl>
          </a:graphicData>
        </a:graphic>
      </p:graphicFrame>
    </p:spTree>
    <p:extLst>
      <p:ext uri="{BB962C8B-B14F-4D97-AF65-F5344CB8AC3E}">
        <p14:creationId xmlns:p14="http://schemas.microsoft.com/office/powerpoint/2010/main" val="191801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B4252-8791-04CD-24EA-CA1A92ED4D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EBC5C3-623F-9780-93E7-9DE38B96D18B}"/>
              </a:ext>
            </a:extLst>
          </p:cNvPr>
          <p:cNvSpPr>
            <a:spLocks noGrp="1"/>
          </p:cNvSpPr>
          <p:nvPr>
            <p:ph type="body" sz="quarter" idx="14"/>
          </p:nvPr>
        </p:nvSpPr>
        <p:spPr/>
        <p:txBody>
          <a:bodyPr/>
          <a:lstStyle/>
          <a:p>
            <a:pPr marL="0" indent="0">
              <a:buNone/>
            </a:pPr>
            <a:r>
              <a:rPr lang="en-US" sz="1800" b="1" i="1" u="none" strike="noStrike" baseline="0" dirty="0">
                <a:solidFill>
                  <a:srgbClr val="000000"/>
                </a:solidFill>
                <a:latin typeface="Calibri" panose="020F0502020204030204" pitchFamily="34" charset="0"/>
              </a:rPr>
              <a:t>3.21 </a:t>
            </a:r>
            <a:endParaRPr lang="en-US" sz="1800" b="0" i="0" u="none" strike="noStrike" baseline="0" dirty="0">
              <a:solidFill>
                <a:srgbClr val="000000"/>
              </a:solidFill>
              <a:latin typeface="Calibri" panose="020F0502020204030204" pitchFamily="34" charset="0"/>
            </a:endParaRPr>
          </a:p>
          <a:p>
            <a:r>
              <a:rPr lang="en-US" sz="1800" b="1" i="1" u="none" strike="noStrike" baseline="0" dirty="0">
                <a:solidFill>
                  <a:srgbClr val="000000"/>
                </a:solidFill>
                <a:latin typeface="Calibri" panose="020F0502020204030204" pitchFamily="34" charset="0"/>
              </a:rPr>
              <a:t>Performance reports are generated for the population of patients with: concerns related to social determinants of health, such as transportation limitations, housing instability, interpersonal violence, or food insecurity </a:t>
            </a:r>
          </a:p>
          <a:p>
            <a:pPr marL="0" indent="0">
              <a:buNone/>
            </a:pPr>
            <a:r>
              <a:rPr lang="en-US" sz="1800" b="1" i="1" u="none" strike="noStrike" baseline="0" dirty="0">
                <a:solidFill>
                  <a:srgbClr val="000000"/>
                </a:solidFill>
                <a:latin typeface="Calibri" panose="020F0502020204030204" pitchFamily="34" charset="0"/>
              </a:rPr>
              <a:t>3.24 </a:t>
            </a:r>
            <a:endParaRPr lang="en-US" sz="1800" b="0" i="0" u="none" strike="noStrike" baseline="0" dirty="0">
              <a:solidFill>
                <a:srgbClr val="000000"/>
              </a:solidFill>
              <a:latin typeface="Calibri" panose="020F0502020204030204" pitchFamily="34" charset="0"/>
            </a:endParaRPr>
          </a:p>
          <a:p>
            <a:r>
              <a:rPr lang="en-US" sz="1800" b="1" i="1" u="none" strike="noStrike" baseline="0" dirty="0">
                <a:solidFill>
                  <a:srgbClr val="000000"/>
                </a:solidFill>
                <a:latin typeface="Calibri" panose="020F0502020204030204" pitchFamily="34" charset="0"/>
              </a:rPr>
              <a:t>Performance reports are generated for the population of patients with: Chronic Obstructive Pulmonary Disease (COPD) </a:t>
            </a:r>
          </a:p>
          <a:p>
            <a:pPr lvl="1"/>
            <a:r>
              <a:rPr lang="en-US" sz="2200" b="0" i="0" u="none" strike="noStrike" baseline="0" dirty="0">
                <a:solidFill>
                  <a:srgbClr val="000000"/>
                </a:solidFill>
                <a:latin typeface="Calibri" panose="020F0502020204030204" pitchFamily="34" charset="0"/>
              </a:rPr>
              <a:t>The practice must demo how they are using these performance reports to improve population management. </a:t>
            </a:r>
          </a:p>
          <a:p>
            <a:pPr lvl="1"/>
            <a:r>
              <a:rPr lang="en-US" sz="2200" b="0" i="0" u="none" strike="noStrike" baseline="0" dirty="0">
                <a:solidFill>
                  <a:srgbClr val="000000"/>
                </a:solidFill>
                <a:latin typeface="Calibri" panose="020F0502020204030204" pitchFamily="34" charset="0"/>
              </a:rPr>
              <a:t>Are the relevant measures included in the performance reports? </a:t>
            </a:r>
          </a:p>
          <a:p>
            <a:pPr lvl="1"/>
            <a:r>
              <a:rPr lang="en-US" sz="2200" b="0" i="0" u="none" strike="noStrike" baseline="0" dirty="0">
                <a:solidFill>
                  <a:srgbClr val="000000"/>
                </a:solidFill>
                <a:latin typeface="Calibri" panose="020F0502020204030204" pitchFamily="34" charset="0"/>
              </a:rPr>
              <a:t>What sort of review is being done with these reports? </a:t>
            </a:r>
          </a:p>
          <a:p>
            <a:pPr lvl="1"/>
            <a:r>
              <a:rPr lang="en-US" sz="2200" b="0" i="0" u="none" strike="noStrike" baseline="0" dirty="0">
                <a:solidFill>
                  <a:srgbClr val="000000"/>
                </a:solidFill>
                <a:latin typeface="Calibri" panose="020F0502020204030204" pitchFamily="34" charset="0"/>
              </a:rPr>
              <a:t>What actions are taken? </a:t>
            </a:r>
          </a:p>
          <a:p>
            <a:pPr marL="0" indent="0">
              <a:buNone/>
            </a:pPr>
            <a:r>
              <a:rPr lang="en-US" sz="1800" b="0" i="0" u="none" strike="noStrike" baseline="0" dirty="0">
                <a:solidFill>
                  <a:srgbClr val="000000"/>
                </a:solidFill>
                <a:latin typeface="Calibri" panose="020F0502020204030204" pitchFamily="34" charset="0"/>
              </a:rPr>
              <a:t>	</a:t>
            </a:r>
          </a:p>
          <a:p>
            <a:endParaRPr lang="en-US" dirty="0"/>
          </a:p>
        </p:txBody>
      </p:sp>
      <p:sp>
        <p:nvSpPr>
          <p:cNvPr id="3" name="Title 2">
            <a:extLst>
              <a:ext uri="{FF2B5EF4-FFF2-40B4-BE49-F238E27FC236}">
                <a16:creationId xmlns:a16="http://schemas.microsoft.com/office/drawing/2014/main" id="{323CA4B7-1183-EA38-20C1-98AC8925BEF7}"/>
              </a:ext>
            </a:extLst>
          </p:cNvPr>
          <p:cNvSpPr>
            <a:spLocks noGrp="1"/>
          </p:cNvSpPr>
          <p:nvPr>
            <p:ph type="title"/>
          </p:nvPr>
        </p:nvSpPr>
        <p:spPr/>
        <p:txBody>
          <a:bodyPr/>
          <a:lstStyle/>
          <a:p>
            <a:r>
              <a:rPr lang="en-US" dirty="0"/>
              <a:t>Patient Centered Medical Home Capability</a:t>
            </a:r>
          </a:p>
        </p:txBody>
      </p:sp>
      <p:sp>
        <p:nvSpPr>
          <p:cNvPr id="4" name="Text Placeholder 3">
            <a:extLst>
              <a:ext uri="{FF2B5EF4-FFF2-40B4-BE49-F238E27FC236}">
                <a16:creationId xmlns:a16="http://schemas.microsoft.com/office/drawing/2014/main" id="{9FE67753-6F30-9E6E-6BE1-E30AAEE42F58}"/>
              </a:ext>
            </a:extLst>
          </p:cNvPr>
          <p:cNvSpPr>
            <a:spLocks noGrp="1"/>
          </p:cNvSpPr>
          <p:nvPr>
            <p:ph type="body" idx="20"/>
          </p:nvPr>
        </p:nvSpPr>
        <p:spPr/>
        <p:txBody>
          <a:bodyPr/>
          <a:lstStyle/>
          <a:p>
            <a:endParaRPr lang="en-US" dirty="0"/>
          </a:p>
        </p:txBody>
      </p:sp>
      <p:sp>
        <p:nvSpPr>
          <p:cNvPr id="6" name="Date Placeholder 5">
            <a:extLst>
              <a:ext uri="{FF2B5EF4-FFF2-40B4-BE49-F238E27FC236}">
                <a16:creationId xmlns:a16="http://schemas.microsoft.com/office/drawing/2014/main" id="{0D2DC99B-298A-D37F-BDAB-1D6C4B7DE3EA}"/>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CA30F9D2-71AE-208B-D4CE-E4A07C09F288}"/>
              </a:ext>
            </a:extLst>
          </p:cNvPr>
          <p:cNvSpPr>
            <a:spLocks noGrp="1"/>
          </p:cNvSpPr>
          <p:nvPr>
            <p:ph type="sldNum" sz="quarter" idx="4"/>
          </p:nvPr>
        </p:nvSpPr>
        <p:spPr/>
        <p:txBody>
          <a:bodyPr/>
          <a:lstStyle/>
          <a:p>
            <a:fld id="{4EFD7088-A482-4B9E-9A53-06305EE0ABFA}" type="slidenum">
              <a:rPr lang="en-US" smtClean="0"/>
              <a:pPr/>
              <a:t>17</a:t>
            </a:fld>
            <a:endParaRPr lang="en-US" dirty="0"/>
          </a:p>
        </p:txBody>
      </p:sp>
      <p:sp>
        <p:nvSpPr>
          <p:cNvPr id="8" name="Footer Placeholder 7">
            <a:extLst>
              <a:ext uri="{FF2B5EF4-FFF2-40B4-BE49-F238E27FC236}">
                <a16:creationId xmlns:a16="http://schemas.microsoft.com/office/drawing/2014/main" id="{C38C4979-066F-A856-6AB6-F8ADCF5157B3}"/>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Tree>
    <p:extLst>
      <p:ext uri="{BB962C8B-B14F-4D97-AF65-F5344CB8AC3E}">
        <p14:creationId xmlns:p14="http://schemas.microsoft.com/office/powerpoint/2010/main" val="116417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285A-63AF-7D4D-72E1-94F163CB15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CF398C-3009-8F93-90C8-7F78693B0BB9}"/>
              </a:ext>
            </a:extLst>
          </p:cNvPr>
          <p:cNvSpPr>
            <a:spLocks noGrp="1"/>
          </p:cNvSpPr>
          <p:nvPr>
            <p:ph sz="half" idx="1"/>
          </p:nvPr>
        </p:nvSpPr>
        <p:spPr>
          <a:xfrm>
            <a:off x="7823200" y="1367832"/>
            <a:ext cx="4368800" cy="5175208"/>
          </a:xfrm>
        </p:spPr>
        <p:txBody>
          <a:bodyPr>
            <a:normAutofit/>
          </a:bodyPr>
          <a:lstStyle/>
          <a:p>
            <a:pPr marL="457200" indent="-457200">
              <a:buFont typeface="+mj-lt"/>
              <a:buAutoNum type="arabicPeriod"/>
            </a:pPr>
            <a:r>
              <a:rPr lang="en-US" b="1" dirty="0"/>
              <a:t>Are there any billing codes that could be submitted at this time?</a:t>
            </a:r>
          </a:p>
          <a:p>
            <a:pPr marL="457200" indent="-457200">
              <a:buFont typeface="+mj-lt"/>
              <a:buAutoNum type="arabicPeriod"/>
            </a:pPr>
            <a:r>
              <a:rPr lang="en-US" b="1" dirty="0"/>
              <a:t>How did you come up with your answer?  </a:t>
            </a:r>
          </a:p>
          <a:p>
            <a:pPr marL="457200" indent="-457200">
              <a:buFont typeface="+mj-lt"/>
              <a:buAutoNum type="arabicPeriod"/>
            </a:pPr>
            <a:endParaRPr lang="en-US" dirty="0"/>
          </a:p>
        </p:txBody>
      </p:sp>
      <p:sp>
        <p:nvSpPr>
          <p:cNvPr id="6" name="Date Placeholder 5">
            <a:extLst>
              <a:ext uri="{FF2B5EF4-FFF2-40B4-BE49-F238E27FC236}">
                <a16:creationId xmlns:a16="http://schemas.microsoft.com/office/drawing/2014/main" id="{5AE8D47A-6FF8-9D2F-EDAC-AA53CFCD0AD9}"/>
              </a:ext>
            </a:extLst>
          </p:cNvPr>
          <p:cNvSpPr>
            <a:spLocks noGrp="1"/>
          </p:cNvSpPr>
          <p:nvPr>
            <p:ph type="dt" sz="half" idx="21"/>
          </p:nvPr>
        </p:nvSpPr>
        <p:spPr>
          <a:xfrm>
            <a:off x="611777" y="6356350"/>
            <a:ext cx="920932" cy="365125"/>
          </a:xfrm>
        </p:spPr>
        <p:txBody>
          <a:bodyPr anchor="ctr">
            <a:normAutofit/>
          </a:bodyPr>
          <a:lstStyle/>
          <a:p>
            <a:pPr>
              <a:spcAft>
                <a:spcPts val="600"/>
              </a:spcAft>
            </a:pPr>
            <a:fld id="{80D37ACD-6466-48E7-BEFA-49FD2D85829B}" type="datetime1">
              <a:rPr lang="en-US" smtClean="0"/>
              <a:pPr>
                <a:spcAft>
                  <a:spcPts val="600"/>
                </a:spcAft>
              </a:pPr>
              <a:t>12/9/2024</a:t>
            </a:fld>
            <a:endParaRPr lang="en-US"/>
          </a:p>
        </p:txBody>
      </p:sp>
      <p:sp>
        <p:nvSpPr>
          <p:cNvPr id="7" name="Slide Number Placeholder 6">
            <a:extLst>
              <a:ext uri="{FF2B5EF4-FFF2-40B4-BE49-F238E27FC236}">
                <a16:creationId xmlns:a16="http://schemas.microsoft.com/office/drawing/2014/main" id="{9B2BE392-1556-ACB7-519E-6A944464567E}"/>
              </a:ext>
            </a:extLst>
          </p:cNvPr>
          <p:cNvSpPr>
            <a:spLocks noGrp="1"/>
          </p:cNvSpPr>
          <p:nvPr>
            <p:ph type="sldNum" sz="quarter" idx="4"/>
          </p:nvPr>
        </p:nvSpPr>
        <p:spPr>
          <a:xfrm>
            <a:off x="10659291" y="6356350"/>
            <a:ext cx="920931" cy="365125"/>
          </a:xfrm>
        </p:spPr>
        <p:txBody>
          <a:bodyPr anchor="ctr">
            <a:normAutofit/>
          </a:bodyPr>
          <a:lstStyle/>
          <a:p>
            <a:pPr>
              <a:spcAft>
                <a:spcPts val="600"/>
              </a:spcAft>
            </a:pPr>
            <a:fld id="{4EFD7088-A482-4B9E-9A53-06305EE0ABFA}" type="slidenum">
              <a:rPr lang="en-US" smtClean="0"/>
              <a:pPr>
                <a:spcAft>
                  <a:spcPts val="600"/>
                </a:spcAft>
              </a:pPr>
              <a:t>18</a:t>
            </a:fld>
            <a:endParaRPr lang="en-US"/>
          </a:p>
        </p:txBody>
      </p:sp>
      <p:sp>
        <p:nvSpPr>
          <p:cNvPr id="8" name="Footer Placeholder 7">
            <a:extLst>
              <a:ext uri="{FF2B5EF4-FFF2-40B4-BE49-F238E27FC236}">
                <a16:creationId xmlns:a16="http://schemas.microsoft.com/office/drawing/2014/main" id="{73897D62-31B2-F7AF-EB4F-45D71E2542A6}"/>
              </a:ext>
            </a:extLst>
          </p:cNvPr>
          <p:cNvSpPr>
            <a:spLocks noGrp="1"/>
          </p:cNvSpPr>
          <p:nvPr>
            <p:ph type="ftr" sz="quarter" idx="3"/>
          </p:nvPr>
        </p:nvSpPr>
        <p:spPr>
          <a:xfrm>
            <a:off x="1439572" y="6432605"/>
            <a:ext cx="9330024" cy="288870"/>
          </a:xfrm>
        </p:spPr>
        <p:txBody>
          <a:bodyPr>
            <a:normAutofit/>
          </a:bodyPr>
          <a:lstStyle/>
          <a:p>
            <a:pPr>
              <a:spcAft>
                <a:spcPts val="600"/>
              </a:spcAft>
            </a:pPr>
            <a:r>
              <a:rPr lang="en-US" sz="800"/>
              <a:t>This document contains confidential and proprietary information of MI-CCSI and/or its affiliates.  Any further copying, reproduction, or distribution outside of MI-CCSI without express written consent is strictly prohibited.</a:t>
            </a:r>
          </a:p>
        </p:txBody>
      </p:sp>
      <p:sp>
        <p:nvSpPr>
          <p:cNvPr id="3" name="Title 2">
            <a:extLst>
              <a:ext uri="{FF2B5EF4-FFF2-40B4-BE49-F238E27FC236}">
                <a16:creationId xmlns:a16="http://schemas.microsoft.com/office/drawing/2014/main" id="{8D7904BE-7000-1048-0B17-983696C730BA}"/>
              </a:ext>
            </a:extLst>
          </p:cNvPr>
          <p:cNvSpPr>
            <a:spLocks noGrp="1"/>
          </p:cNvSpPr>
          <p:nvPr>
            <p:ph type="title"/>
          </p:nvPr>
        </p:nvSpPr>
        <p:spPr>
          <a:xfrm>
            <a:off x="500459" y="229958"/>
            <a:ext cx="10742023" cy="568323"/>
          </a:xfrm>
        </p:spPr>
        <p:txBody>
          <a:bodyPr>
            <a:normAutofit/>
          </a:bodyPr>
          <a:lstStyle/>
          <a:p>
            <a:r>
              <a:rPr lang="en-US" sz="3400" dirty="0"/>
              <a:t>Transition of Care – Office visit</a:t>
            </a:r>
          </a:p>
        </p:txBody>
      </p:sp>
      <p:pic>
        <p:nvPicPr>
          <p:cNvPr id="9" name="Picture 8" descr="A computer and a cup of coffee&#10;&#10;Description automatically generated">
            <a:extLst>
              <a:ext uri="{FF2B5EF4-FFF2-40B4-BE49-F238E27FC236}">
                <a16:creationId xmlns:a16="http://schemas.microsoft.com/office/drawing/2014/main" id="{D5180CB5-EFAA-D5F3-02FE-4D6AC87CC9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9252" y="1011160"/>
            <a:ext cx="7468002" cy="44594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847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8DD23-38AF-9EE5-43F9-431BDB2DB57F}"/>
              </a:ext>
            </a:extLst>
          </p:cNvPr>
          <p:cNvSpPr>
            <a:spLocks noGrp="1"/>
          </p:cNvSpPr>
          <p:nvPr>
            <p:ph type="body" sz="quarter" idx="14"/>
          </p:nvPr>
        </p:nvSpPr>
        <p:spPr>
          <a:xfrm>
            <a:off x="611777" y="1604900"/>
            <a:ext cx="11254158" cy="4090506"/>
          </a:xfrm>
        </p:spPr>
        <p:txBody>
          <a:bodyPr/>
          <a:lstStyle/>
          <a:p>
            <a:pPr marL="0" indent="0">
              <a:buNone/>
            </a:pPr>
            <a:r>
              <a:rPr lang="en-US" sz="2400" dirty="0"/>
              <a:t>The care manager has regular follow up calls with Mr. Smith.  During each call, she completes a safety check and works with Mr. Smith to empower him in  self-managing.  </a:t>
            </a:r>
          </a:p>
          <a:p>
            <a:pPr marL="514350" indent="-514350">
              <a:buFont typeface="+mj-lt"/>
              <a:buAutoNum type="arabicPeriod" startAt="16"/>
            </a:pPr>
            <a:r>
              <a:rPr lang="en-US" b="1" dirty="0"/>
              <a:t>What codes can be used for these follow up and monitoring phone calls?</a:t>
            </a:r>
          </a:p>
          <a:p>
            <a:pPr marL="514350" indent="-514350">
              <a:buFont typeface="+mj-lt"/>
              <a:buAutoNum type="arabicPeriod" startAt="16"/>
            </a:pPr>
            <a:r>
              <a:rPr lang="en-US" b="1" dirty="0"/>
              <a:t>What code could be used if Mr. Smith came into the office for the follow up?</a:t>
            </a:r>
          </a:p>
          <a:p>
            <a:pPr marL="514350" indent="-514350">
              <a:buFont typeface="+mj-lt"/>
              <a:buAutoNum type="arabicPeriod" startAt="16"/>
            </a:pPr>
            <a:r>
              <a:rPr lang="en-US" b="1" dirty="0"/>
              <a:t>How did you come to this decision?</a:t>
            </a:r>
          </a:p>
          <a:p>
            <a:endParaRPr lang="en-US" dirty="0"/>
          </a:p>
        </p:txBody>
      </p:sp>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19</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Case Study – Billing: Follow up and Monitoring</a:t>
            </a:r>
          </a:p>
        </p:txBody>
      </p:sp>
      <p:pic>
        <p:nvPicPr>
          <p:cNvPr id="5" name="Picture 4" descr="A person sitting on a couch&#10;&#10;Description automatically generated">
            <a:extLst>
              <a:ext uri="{FF2B5EF4-FFF2-40B4-BE49-F238E27FC236}">
                <a16:creationId xmlns:a16="http://schemas.microsoft.com/office/drawing/2014/main" id="{0BEEA066-0F16-5F40-BE87-0F4994A4A606}"/>
              </a:ext>
            </a:extLst>
          </p:cNvPr>
          <p:cNvPicPr>
            <a:picLocks/>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588" b="-1"/>
          <a:stretch/>
        </p:blipFill>
        <p:spPr>
          <a:xfrm>
            <a:off x="7465422" y="3447427"/>
            <a:ext cx="4114800" cy="2743200"/>
          </a:xfrm>
          <a:prstGeom prst="ellipse">
            <a:avLst/>
          </a:prstGeom>
        </p:spPr>
      </p:pic>
    </p:spTree>
    <p:extLst>
      <p:ext uri="{BB962C8B-B14F-4D97-AF65-F5344CB8AC3E}">
        <p14:creationId xmlns:p14="http://schemas.microsoft.com/office/powerpoint/2010/main" val="25353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61687-9118-360C-04E2-2927D403A851}"/>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3" name="Slide Number Placeholder 2">
            <a:extLst>
              <a:ext uri="{FF2B5EF4-FFF2-40B4-BE49-F238E27FC236}">
                <a16:creationId xmlns:a16="http://schemas.microsoft.com/office/drawing/2014/main" id="{3DF0A26F-3C00-4F5E-0D47-9AA2F5CDDA09}"/>
              </a:ext>
            </a:extLst>
          </p:cNvPr>
          <p:cNvSpPr>
            <a:spLocks noGrp="1"/>
          </p:cNvSpPr>
          <p:nvPr>
            <p:ph type="sldNum" sz="quarter" idx="4"/>
          </p:nvPr>
        </p:nvSpPr>
        <p:spPr/>
        <p:txBody>
          <a:bodyPr/>
          <a:lstStyle/>
          <a:p>
            <a:fld id="{4EFD7088-A482-4B9E-9A53-06305EE0ABFA}" type="slidenum">
              <a:rPr lang="en-US" smtClean="0"/>
              <a:pPr/>
              <a:t>2</a:t>
            </a:fld>
            <a:endParaRPr lang="en-US" dirty="0"/>
          </a:p>
        </p:txBody>
      </p:sp>
      <p:sp>
        <p:nvSpPr>
          <p:cNvPr id="4" name="Footer Placeholder 3">
            <a:extLst>
              <a:ext uri="{FF2B5EF4-FFF2-40B4-BE49-F238E27FC236}">
                <a16:creationId xmlns:a16="http://schemas.microsoft.com/office/drawing/2014/main" id="{C4635F27-FD93-B3A0-1B87-A3AB9DC4E13E}"/>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Tree>
    <p:extLst>
      <p:ext uri="{BB962C8B-B14F-4D97-AF65-F5344CB8AC3E}">
        <p14:creationId xmlns:p14="http://schemas.microsoft.com/office/powerpoint/2010/main" val="305529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20</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Case Study – Billing: Closure</a:t>
            </a:r>
          </a:p>
        </p:txBody>
      </p:sp>
      <p:graphicFrame>
        <p:nvGraphicFramePr>
          <p:cNvPr id="5" name="Table 4">
            <a:extLst>
              <a:ext uri="{FF2B5EF4-FFF2-40B4-BE49-F238E27FC236}">
                <a16:creationId xmlns:a16="http://schemas.microsoft.com/office/drawing/2014/main" id="{A220D777-ABD5-FCC4-0F55-9068466F24F7}"/>
              </a:ext>
            </a:extLst>
          </p:cNvPr>
          <p:cNvGraphicFramePr>
            <a:graphicFrameLocks noGrp="1"/>
          </p:cNvGraphicFramePr>
          <p:nvPr>
            <p:extLst>
              <p:ext uri="{D42A27DB-BD31-4B8C-83A1-F6EECF244321}">
                <p14:modId xmlns:p14="http://schemas.microsoft.com/office/powerpoint/2010/main" val="1550625855"/>
              </p:ext>
            </p:extLst>
          </p:nvPr>
        </p:nvGraphicFramePr>
        <p:xfrm>
          <a:off x="734138" y="1286084"/>
          <a:ext cx="10269138" cy="4947266"/>
        </p:xfrm>
        <a:graphic>
          <a:graphicData uri="http://schemas.openxmlformats.org/drawingml/2006/table">
            <a:tbl>
              <a:tblPr firstRow="1" bandRow="1">
                <a:tableStyleId>{5C22544A-7EE6-4342-B048-85BDC9FD1C3A}</a:tableStyleId>
              </a:tblPr>
              <a:tblGrid>
                <a:gridCol w="1572182">
                  <a:extLst>
                    <a:ext uri="{9D8B030D-6E8A-4147-A177-3AD203B41FA5}">
                      <a16:colId xmlns:a16="http://schemas.microsoft.com/office/drawing/2014/main" val="4003627951"/>
                    </a:ext>
                  </a:extLst>
                </a:gridCol>
                <a:gridCol w="8696956">
                  <a:extLst>
                    <a:ext uri="{9D8B030D-6E8A-4147-A177-3AD203B41FA5}">
                      <a16:colId xmlns:a16="http://schemas.microsoft.com/office/drawing/2014/main" val="2080831188"/>
                    </a:ext>
                  </a:extLst>
                </a:gridCol>
              </a:tblGrid>
              <a:tr h="252619">
                <a:tc gridSpan="2">
                  <a:txBody>
                    <a:bodyPr/>
                    <a:lstStyle/>
                    <a:p>
                      <a:r>
                        <a:rPr lang="en-US" dirty="0"/>
                        <a:t>Case closure  discussion and decision </a:t>
                      </a:r>
                    </a:p>
                  </a:txBody>
                  <a:tcPr/>
                </a:tc>
                <a:tc hMerge="1">
                  <a:txBody>
                    <a:bodyPr/>
                    <a:lstStyle/>
                    <a:p>
                      <a:endParaRPr lang="en-US"/>
                    </a:p>
                  </a:txBody>
                  <a:tcPr/>
                </a:tc>
                <a:extLst>
                  <a:ext uri="{0D108BD9-81ED-4DB2-BD59-A6C34878D82A}">
                    <a16:rowId xmlns:a16="http://schemas.microsoft.com/office/drawing/2014/main" val="1355056510"/>
                  </a:ext>
                </a:extLst>
              </a:tr>
              <a:tr h="2304713">
                <a:tc>
                  <a:txBody>
                    <a:bodyPr/>
                    <a:lstStyle/>
                    <a:p>
                      <a:r>
                        <a:rPr lang="en-US" dirty="0"/>
                        <a:t>Care manager</a:t>
                      </a:r>
                    </a:p>
                  </a:txBody>
                  <a:tcPr/>
                </a:tc>
                <a:tc>
                  <a:txBody>
                    <a:bodyPr/>
                    <a:lstStyle/>
                    <a:p>
                      <a:r>
                        <a:rPr lang="en-US" dirty="0"/>
                        <a:t>The nurse care manager:</a:t>
                      </a:r>
                    </a:p>
                    <a:p>
                      <a:pPr marL="285750" indent="-285750">
                        <a:buFont typeface="Arial" panose="020B0604020202020204" pitchFamily="34" charset="0"/>
                        <a:buChar char="•"/>
                      </a:pPr>
                      <a:r>
                        <a:rPr lang="en-US" dirty="0"/>
                        <a:t>Reviews the </a:t>
                      </a:r>
                      <a:r>
                        <a:rPr lang="en-US" dirty="0" err="1"/>
                        <a:t>stutus</a:t>
                      </a:r>
                      <a:r>
                        <a:rPr lang="en-US" dirty="0"/>
                        <a:t> of Mr. Smith and the progress he has made with the NP.</a:t>
                      </a:r>
                    </a:p>
                    <a:p>
                      <a:pPr marL="285750" indent="-285750">
                        <a:buFont typeface="Arial" panose="020B0604020202020204" pitchFamily="34" charset="0"/>
                        <a:buChar char="•"/>
                      </a:pPr>
                      <a:r>
                        <a:rPr lang="en-US" dirty="0"/>
                        <a:t>She reports Mr. Smith understands his diagnosis and has a good handle on what to do when he starts experiencing and how to prevent an exacerbation to include managing:</a:t>
                      </a:r>
                    </a:p>
                    <a:p>
                      <a:pPr marL="742950" lvl="1" indent="-285750">
                        <a:buFont typeface="Arial" panose="020B0604020202020204" pitchFamily="34" charset="0"/>
                        <a:buChar char="•"/>
                      </a:pPr>
                      <a:r>
                        <a:rPr lang="en-US" dirty="0"/>
                        <a:t>Fever</a:t>
                      </a:r>
                    </a:p>
                    <a:p>
                      <a:pPr marL="742950" lvl="1" indent="-285750">
                        <a:buFont typeface="Arial" panose="020B0604020202020204" pitchFamily="34" charset="0"/>
                        <a:buChar char="•"/>
                      </a:pPr>
                      <a:r>
                        <a:rPr lang="en-US" dirty="0"/>
                        <a:t>Shortness of breath</a:t>
                      </a:r>
                    </a:p>
                    <a:p>
                      <a:pPr marL="742950" lvl="1" indent="-285750">
                        <a:buFont typeface="Arial" panose="020B0604020202020204" pitchFamily="34" charset="0"/>
                        <a:buChar char="•"/>
                      </a:pPr>
                      <a:r>
                        <a:rPr lang="en-US" dirty="0"/>
                        <a:t>Pacing himself to conserve energy</a:t>
                      </a:r>
                    </a:p>
                  </a:txBody>
                  <a:tcPr/>
                </a:tc>
                <a:extLst>
                  <a:ext uri="{0D108BD9-81ED-4DB2-BD59-A6C34878D82A}">
                    <a16:rowId xmlns:a16="http://schemas.microsoft.com/office/drawing/2014/main" val="4060823221"/>
                  </a:ext>
                </a:extLst>
              </a:tr>
              <a:tr h="622896">
                <a:tc>
                  <a:txBody>
                    <a:bodyPr/>
                    <a:lstStyle/>
                    <a:p>
                      <a:r>
                        <a:rPr lang="en-US" dirty="0"/>
                        <a:t>Provider</a:t>
                      </a:r>
                    </a:p>
                  </a:txBody>
                  <a:tcPr/>
                </a:tc>
                <a:tc>
                  <a:txBody>
                    <a:bodyPr/>
                    <a:lstStyle/>
                    <a:p>
                      <a:r>
                        <a:rPr lang="en-US" dirty="0"/>
                        <a:t>Based on the CM report, the provider agrees it is appropriate for the CM to discharge Mr. Smith from her services</a:t>
                      </a:r>
                    </a:p>
                  </a:txBody>
                  <a:tcPr/>
                </a:tc>
                <a:extLst>
                  <a:ext uri="{0D108BD9-81ED-4DB2-BD59-A6C34878D82A}">
                    <a16:rowId xmlns:a16="http://schemas.microsoft.com/office/drawing/2014/main" val="1847332717"/>
                  </a:ext>
                </a:extLst>
              </a:tr>
              <a:tr h="996633">
                <a:tc>
                  <a:txBody>
                    <a:bodyPr/>
                    <a:lstStyle/>
                    <a:p>
                      <a:r>
                        <a:rPr lang="en-US" dirty="0"/>
                        <a:t>Mr. Smith</a:t>
                      </a:r>
                    </a:p>
                  </a:txBody>
                  <a:tcPr/>
                </a:tc>
                <a:tc>
                  <a:txBody>
                    <a:bodyPr/>
                    <a:lstStyle/>
                    <a:p>
                      <a:r>
                        <a:rPr lang="en-US" dirty="0"/>
                        <a:t>During the call with the nurse CM, Mr. Smith feels confident in his self-management and agrees he can manage on his own.</a:t>
                      </a:r>
                    </a:p>
                    <a:p>
                      <a:endParaRPr lang="en-US" dirty="0"/>
                    </a:p>
                  </a:txBody>
                  <a:tcPr/>
                </a:tc>
                <a:extLst>
                  <a:ext uri="{0D108BD9-81ED-4DB2-BD59-A6C34878D82A}">
                    <a16:rowId xmlns:a16="http://schemas.microsoft.com/office/drawing/2014/main" val="699194794"/>
                  </a:ext>
                </a:extLst>
              </a:tr>
              <a:tr h="622896">
                <a:tc>
                  <a:txBody>
                    <a:bodyPr/>
                    <a:lstStyle/>
                    <a:p>
                      <a:r>
                        <a:rPr lang="en-US" dirty="0"/>
                        <a:t>Billing</a:t>
                      </a:r>
                    </a:p>
                  </a:txBody>
                  <a:tcPr/>
                </a:tc>
                <a:tc>
                  <a:txBody>
                    <a:bodyPr/>
                    <a:lstStyle/>
                    <a:p>
                      <a:r>
                        <a:rPr lang="en-US" dirty="0"/>
                        <a:t>The CM and provider discussed the case.</a:t>
                      </a:r>
                    </a:p>
                    <a:p>
                      <a:r>
                        <a:rPr lang="en-US" dirty="0"/>
                        <a:t>The </a:t>
                      </a:r>
                      <a:r>
                        <a:rPr lang="en-US" dirty="0" err="1"/>
                        <a:t>CM’er</a:t>
                      </a:r>
                      <a:r>
                        <a:rPr lang="en-US" dirty="0"/>
                        <a:t> completing a 25-minute call with Mr. Smith </a:t>
                      </a:r>
                    </a:p>
                  </a:txBody>
                  <a:tcPr/>
                </a:tc>
                <a:extLst>
                  <a:ext uri="{0D108BD9-81ED-4DB2-BD59-A6C34878D82A}">
                    <a16:rowId xmlns:a16="http://schemas.microsoft.com/office/drawing/2014/main" val="2782145054"/>
                  </a:ext>
                </a:extLst>
              </a:tr>
            </a:tbl>
          </a:graphicData>
        </a:graphic>
      </p:graphicFrame>
    </p:spTree>
    <p:extLst>
      <p:ext uri="{BB962C8B-B14F-4D97-AF65-F5344CB8AC3E}">
        <p14:creationId xmlns:p14="http://schemas.microsoft.com/office/powerpoint/2010/main" val="24217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7DCE-F391-715A-5837-CB46012F3442}"/>
              </a:ext>
            </a:extLst>
          </p:cNvPr>
          <p:cNvSpPr>
            <a:spLocks noGrp="1"/>
          </p:cNvSpPr>
          <p:nvPr>
            <p:ph type="title"/>
          </p:nvPr>
        </p:nvSpPr>
        <p:spPr/>
        <p:txBody>
          <a:bodyPr/>
          <a:lstStyle/>
          <a:p>
            <a:r>
              <a:rPr lang="en-US" dirty="0"/>
              <a:t>Day In the Life</a:t>
            </a:r>
          </a:p>
        </p:txBody>
      </p:sp>
      <p:sp>
        <p:nvSpPr>
          <p:cNvPr id="3" name="Text Placeholder 2">
            <a:extLst>
              <a:ext uri="{FF2B5EF4-FFF2-40B4-BE49-F238E27FC236}">
                <a16:creationId xmlns:a16="http://schemas.microsoft.com/office/drawing/2014/main" id="{87C87750-7123-B68F-A7D4-547648E9CDE8}"/>
              </a:ext>
            </a:extLst>
          </p:cNvPr>
          <p:cNvSpPr>
            <a:spLocks noGrp="1"/>
          </p:cNvSpPr>
          <p:nvPr>
            <p:ph type="body" idx="20"/>
          </p:nvPr>
        </p:nvSpPr>
        <p:spPr/>
        <p:txBody>
          <a:bodyPr/>
          <a:lstStyle/>
          <a:p>
            <a:r>
              <a:rPr lang="en-US" dirty="0"/>
              <a:t>Use of the ADT to Identify Patients for PDCM</a:t>
            </a:r>
          </a:p>
        </p:txBody>
      </p:sp>
      <p:sp>
        <p:nvSpPr>
          <p:cNvPr id="4" name="Picture Placeholder 3">
            <a:extLst>
              <a:ext uri="{FF2B5EF4-FFF2-40B4-BE49-F238E27FC236}">
                <a16:creationId xmlns:a16="http://schemas.microsoft.com/office/drawing/2014/main" id="{D32EF191-2D25-296E-C6C1-5CFCB07778BF}"/>
              </a:ext>
            </a:extLst>
          </p:cNvPr>
          <p:cNvSpPr>
            <a:spLocks noGrp="1"/>
          </p:cNvSpPr>
          <p:nvPr>
            <p:ph type="pic" idx="1"/>
          </p:nvPr>
        </p:nvSpPr>
        <p:spPr>
          <a:xfrm>
            <a:off x="611777" y="2322112"/>
            <a:ext cx="10968445" cy="3254064"/>
          </a:xfrm>
        </p:spPr>
        <p:txBody>
          <a:bodyPr/>
          <a:lstStyle/>
          <a:p>
            <a:pPr marL="342900" indent="-342900">
              <a:buFont typeface="+mj-lt"/>
              <a:buAutoNum type="arabicPeriod"/>
            </a:pPr>
            <a:r>
              <a:rPr lang="en-US" sz="2000" dirty="0"/>
              <a:t>Start each day with reviewing the ADT report for individuals who will require a post-discharge call.  This is based on the practices protocol/policy.  </a:t>
            </a:r>
          </a:p>
          <a:p>
            <a:pPr marL="342900" indent="-342900">
              <a:buFont typeface="+mj-lt"/>
              <a:buAutoNum type="arabicPeriod"/>
            </a:pPr>
            <a:r>
              <a:rPr lang="en-US" sz="2000" dirty="0"/>
              <a:t>Review the list with the provider or using a standing order prepare to outreach to the identified individuals.  Have available the discharge instructions to review with the patient.    </a:t>
            </a:r>
          </a:p>
          <a:p>
            <a:pPr marL="342900" indent="-342900">
              <a:buFont typeface="+mj-lt"/>
              <a:buAutoNum type="arabicPeriod"/>
            </a:pPr>
            <a:r>
              <a:rPr lang="en-US" sz="2000" dirty="0"/>
              <a:t>After the call, complete the documentation.</a:t>
            </a:r>
          </a:p>
          <a:p>
            <a:pPr marL="342900" indent="-342900">
              <a:buFont typeface="+mj-lt"/>
              <a:buAutoNum type="arabicPeriod"/>
            </a:pPr>
            <a:r>
              <a:rPr lang="en-US" sz="2000" dirty="0"/>
              <a:t>Review patients who may benefit from PDCM with the care team.  </a:t>
            </a:r>
          </a:p>
          <a:p>
            <a:pPr marL="342900" indent="-342900">
              <a:buFont typeface="+mj-lt"/>
              <a:buAutoNum type="arabicPeriod"/>
            </a:pPr>
            <a:r>
              <a:rPr lang="en-US" sz="2000" dirty="0"/>
              <a:t>Verify PDCM benefits with the patient’s health insurance employer plan.</a:t>
            </a:r>
          </a:p>
          <a:p>
            <a:pPr marL="342900" indent="-342900">
              <a:buFont typeface="+mj-lt"/>
              <a:buAutoNum type="arabicPeriod"/>
            </a:pPr>
            <a:r>
              <a:rPr lang="en-US" sz="2000" dirty="0"/>
              <a:t>Using the practice protocol complete the referral to the PDCM team member.</a:t>
            </a:r>
          </a:p>
          <a:p>
            <a:endParaRPr lang="en-US" sz="2000" dirty="0"/>
          </a:p>
          <a:p>
            <a:endParaRPr lang="en-US" dirty="0"/>
          </a:p>
          <a:p>
            <a:pPr marL="342900" indent="-342900">
              <a:buFont typeface="+mj-lt"/>
              <a:buAutoNum type="arabicPeriod"/>
            </a:pPr>
            <a:endParaRPr lang="en-US" dirty="0"/>
          </a:p>
        </p:txBody>
      </p:sp>
      <p:sp>
        <p:nvSpPr>
          <p:cNvPr id="6" name="Date Placeholder 5">
            <a:extLst>
              <a:ext uri="{FF2B5EF4-FFF2-40B4-BE49-F238E27FC236}">
                <a16:creationId xmlns:a16="http://schemas.microsoft.com/office/drawing/2014/main" id="{E74E636F-415B-92EB-68DD-A3F580C7E463}"/>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0D37ACD-6466-48E7-BEFA-49FD2D85829B}" type="datetime1">
              <a:rPr kumimoji="0" lang="en-US" sz="1000" b="0" i="0" u="none" strike="noStrike" kern="1200" cap="none" spc="0" normalizeH="0" baseline="0" noProof="0" smtClean="0">
                <a:ln>
                  <a:noFill/>
                </a:ln>
                <a:solidFill>
                  <a:srgbClr val="135D7A"/>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12/9/2024</a:t>
            </a:fld>
            <a:endParaRPr kumimoji="0" lang="en-US" sz="1000" b="0" i="0" u="none" strike="noStrike" kern="1200" cap="none" spc="0" normalizeH="0" baseline="0" noProof="0" dirty="0">
              <a:ln>
                <a:noFill/>
              </a:ln>
              <a:solidFill>
                <a:srgbClr val="135D7A"/>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BDBBF48-7694-F2D5-89B9-72795179C8F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FD7088-A482-4B9E-9A53-06305EE0ABFA}" type="slidenum">
              <a:rPr kumimoji="0" lang="en-US" sz="1000" b="0" i="0" u="none" strike="noStrike" kern="1200" cap="none" spc="0" normalizeH="0" baseline="0" noProof="0" smtClean="0">
                <a:ln>
                  <a:noFill/>
                </a:ln>
                <a:solidFill>
                  <a:srgbClr val="135D7A"/>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135D7A"/>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D4051F9-5827-71B1-C40B-D806B1FB75F5}"/>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35D7A"/>
                </a:solidFill>
                <a:effectLst/>
                <a:uLnTx/>
                <a:uFillTx/>
                <a:latin typeface="Calibri" panose="020F0502020204030204"/>
                <a:ea typeface="+mn-ea"/>
                <a:cs typeface="+mn-cs"/>
              </a:rPr>
              <a:t>This document contains confidential and proprietary information of MI-CCSI and/or its affiliates.  Any further copying, reproduction, or distribution outside of MI-CCSI without express written consent is strictly prohibited.</a:t>
            </a:r>
            <a:endParaRPr kumimoji="0" lang="en-US" sz="800" b="0" i="0" u="none" strike="noStrike" kern="1200" cap="none" spc="0" normalizeH="0" baseline="0" noProof="0" dirty="0">
              <a:ln>
                <a:noFill/>
              </a:ln>
              <a:solidFill>
                <a:srgbClr val="135D7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44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02C2F-E5FA-D6E0-1DB8-4FB34DCAACBB}"/>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3" name="Slide Number Placeholder 2">
            <a:extLst>
              <a:ext uri="{FF2B5EF4-FFF2-40B4-BE49-F238E27FC236}">
                <a16:creationId xmlns:a16="http://schemas.microsoft.com/office/drawing/2014/main" id="{583A9571-1442-4C0F-9F7B-FE64137C984E}"/>
              </a:ext>
            </a:extLst>
          </p:cNvPr>
          <p:cNvSpPr>
            <a:spLocks noGrp="1"/>
          </p:cNvSpPr>
          <p:nvPr>
            <p:ph type="sldNum" sz="quarter" idx="4"/>
          </p:nvPr>
        </p:nvSpPr>
        <p:spPr/>
        <p:txBody>
          <a:bodyPr/>
          <a:lstStyle/>
          <a:p>
            <a:fld id="{4EFD7088-A482-4B9E-9A53-06305EE0ABFA}" type="slidenum">
              <a:rPr lang="en-US" smtClean="0"/>
              <a:pPr/>
              <a:t>22</a:t>
            </a:fld>
            <a:endParaRPr lang="en-US" dirty="0"/>
          </a:p>
        </p:txBody>
      </p:sp>
      <p:sp>
        <p:nvSpPr>
          <p:cNvPr id="4" name="Footer Placeholder 3">
            <a:extLst>
              <a:ext uri="{FF2B5EF4-FFF2-40B4-BE49-F238E27FC236}">
                <a16:creationId xmlns:a16="http://schemas.microsoft.com/office/drawing/2014/main" id="{BC0AE67F-293B-D9A7-2F40-34C09078FF8C}"/>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Tree>
    <p:extLst>
      <p:ext uri="{BB962C8B-B14F-4D97-AF65-F5344CB8AC3E}">
        <p14:creationId xmlns:p14="http://schemas.microsoft.com/office/powerpoint/2010/main" val="269751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couch&#10;&#10;Description automatically generated">
            <a:extLst>
              <a:ext uri="{FF2B5EF4-FFF2-40B4-BE49-F238E27FC236}">
                <a16:creationId xmlns:a16="http://schemas.microsoft.com/office/drawing/2014/main" id="{486062CE-8742-8A83-46CF-0998111DA763}"/>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588" b="-1"/>
          <a:stretch/>
        </p:blipFill>
        <p:spPr>
          <a:xfrm>
            <a:off x="1" y="10"/>
            <a:ext cx="9669642" cy="685799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42091" y="0"/>
            <a:ext cx="9660048" cy="685799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3</a:t>
            </a:fld>
            <a:endParaRPr lang="en-US" dirty="0"/>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4">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7" name="Content Placeholder 2">
            <a:extLst>
              <a:ext uri="{FF2B5EF4-FFF2-40B4-BE49-F238E27FC236}">
                <a16:creationId xmlns:a16="http://schemas.microsoft.com/office/drawing/2014/main" id="{B2332B1B-6D5C-E373-5829-2595BF523D68}"/>
              </a:ext>
            </a:extLst>
          </p:cNvPr>
          <p:cNvSpPr txBox="1">
            <a:spLocks/>
          </p:cNvSpPr>
          <p:nvPr/>
        </p:nvSpPr>
        <p:spPr>
          <a:xfrm>
            <a:off x="5178582" y="860989"/>
            <a:ext cx="6401641" cy="3742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400" b="1" dirty="0"/>
              <a:t>Mr. Smith is on the Admission Discharge Transition list this morning.  </a:t>
            </a:r>
          </a:p>
          <a:p>
            <a:pPr marL="0" indent="0">
              <a:lnSpc>
                <a:spcPct val="100000"/>
              </a:lnSpc>
              <a:spcBef>
                <a:spcPts val="600"/>
              </a:spcBef>
              <a:buFont typeface="Arial" panose="020B0604020202020204" pitchFamily="34" charset="0"/>
              <a:buNone/>
            </a:pPr>
            <a:r>
              <a:rPr lang="en-US" sz="2000" dirty="0"/>
              <a:t>Admission date:  3 days ago.</a:t>
            </a:r>
          </a:p>
          <a:p>
            <a:pPr marL="0" indent="0">
              <a:lnSpc>
                <a:spcPct val="100000"/>
              </a:lnSpc>
              <a:spcBef>
                <a:spcPts val="600"/>
              </a:spcBef>
              <a:buFont typeface="Arial" panose="020B0604020202020204" pitchFamily="34" charset="0"/>
              <a:buNone/>
            </a:pPr>
            <a:r>
              <a:rPr lang="en-US" sz="2000" dirty="0"/>
              <a:t>Discharge date:  Yesterday</a:t>
            </a:r>
          </a:p>
          <a:p>
            <a:pPr marL="0" indent="0">
              <a:lnSpc>
                <a:spcPct val="100000"/>
              </a:lnSpc>
              <a:spcBef>
                <a:spcPts val="600"/>
              </a:spcBef>
              <a:buFont typeface="Arial" panose="020B0604020202020204" pitchFamily="34" charset="0"/>
              <a:buNone/>
            </a:pPr>
            <a:r>
              <a:rPr lang="en-US" sz="2000" dirty="0"/>
              <a:t>Diagnosis:  </a:t>
            </a:r>
          </a:p>
          <a:p>
            <a:pPr>
              <a:lnSpc>
                <a:spcPct val="100000"/>
              </a:lnSpc>
              <a:spcBef>
                <a:spcPts val="600"/>
              </a:spcBef>
            </a:pPr>
            <a:r>
              <a:rPr lang="en-US" sz="2000" dirty="0"/>
              <a:t>Admitting diagnosis: Hypoxia, Shortness of Breath</a:t>
            </a:r>
          </a:p>
          <a:p>
            <a:pPr>
              <a:lnSpc>
                <a:spcPct val="100000"/>
              </a:lnSpc>
              <a:spcBef>
                <a:spcPts val="600"/>
              </a:spcBef>
            </a:pPr>
            <a:r>
              <a:rPr lang="en-US" sz="2000" dirty="0"/>
              <a:t>Discharge diagnosis: Hypoxia, COPD</a:t>
            </a:r>
          </a:p>
          <a:p>
            <a:pPr marL="0" indent="0">
              <a:lnSpc>
                <a:spcPct val="100000"/>
              </a:lnSpc>
              <a:spcBef>
                <a:spcPts val="1800"/>
              </a:spcBef>
              <a:buFont typeface="Arial" panose="020B0604020202020204" pitchFamily="34" charset="0"/>
              <a:buNone/>
            </a:pPr>
            <a:r>
              <a:rPr lang="en-US" sz="2400" dirty="0"/>
              <a:t>Mr. Smith has not been in care management services prior to this admission – discharge.  </a:t>
            </a:r>
          </a:p>
        </p:txBody>
      </p:sp>
    </p:spTree>
    <p:extLst>
      <p:ext uri="{BB962C8B-B14F-4D97-AF65-F5344CB8AC3E}">
        <p14:creationId xmlns:p14="http://schemas.microsoft.com/office/powerpoint/2010/main" val="115690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couch&#10;&#10;Description automatically generated">
            <a:extLst>
              <a:ext uri="{FF2B5EF4-FFF2-40B4-BE49-F238E27FC236}">
                <a16:creationId xmlns:a16="http://schemas.microsoft.com/office/drawing/2014/main" id="{486062CE-8742-8A83-46CF-0998111DA763}"/>
              </a:ext>
            </a:extLst>
          </p:cNvPr>
          <p:cNvPicPr>
            <a:picLocks noChangeAspect="1"/>
          </p:cNvPicPr>
          <p:nvPr/>
        </p:nvPicPr>
        <p:blipFill>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588" b="-1"/>
          <a:stretch/>
        </p:blipFill>
        <p:spPr>
          <a:xfrm>
            <a:off x="1" y="10"/>
            <a:ext cx="9669642" cy="6857990"/>
          </a:xfrm>
          <a:prstGeom prst="rect">
            <a:avLst/>
          </a:prstGeom>
        </p:spPr>
      </p:pic>
      <p:sp>
        <p:nvSpPr>
          <p:cNvPr id="8" name="Rectangle 7">
            <a:extLst>
              <a:ext uri="{FF2B5EF4-FFF2-40B4-BE49-F238E27FC236}">
                <a16:creationId xmlns:a16="http://schemas.microsoft.com/office/drawing/2014/main" id="{09B6E986-58D5-5163-D9D1-61CF2338CE36}"/>
              </a:ext>
            </a:extLst>
          </p:cNvPr>
          <p:cNvSpPr/>
          <p:nvPr/>
        </p:nvSpPr>
        <p:spPr>
          <a:xfrm rot="10800000">
            <a:off x="2542091" y="0"/>
            <a:ext cx="9660048" cy="6857990"/>
          </a:xfrm>
          <a:prstGeom prst="rect">
            <a:avLst/>
          </a:prstGeom>
          <a:gradFill flip="none" rotWithShape="1">
            <a:gsLst>
              <a:gs pos="0">
                <a:schemeClr val="bg1">
                  <a:alpha val="0"/>
                </a:schemeClr>
              </a:gs>
              <a:gs pos="100000">
                <a:srgbClr val="FFFFFF"/>
              </a:gs>
              <a:gs pos="58000">
                <a:srgbClr val="FFFFFF"/>
              </a:gs>
              <a:gs pos="33000">
                <a:srgbClr val="FFFFFF">
                  <a:alpha val="64000"/>
                </a:srgbClr>
              </a:gs>
              <a:gs pos="100000">
                <a:schemeClr val="accent3">
                  <a:lumMod val="0"/>
                  <a:lumOff val="100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D6639D6-5448-9CC5-17C5-0FC0364FE8EF}"/>
              </a:ext>
            </a:extLst>
          </p:cNvPr>
          <p:cNvSpPr>
            <a:spLocks noGrp="1"/>
          </p:cNvSpPr>
          <p:nvPr>
            <p:ph type="ftr" sz="quarter" idx="3"/>
          </p:nvPr>
        </p:nvSpPr>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3" name="Date Placeholder 2">
            <a:extLst>
              <a:ext uri="{FF2B5EF4-FFF2-40B4-BE49-F238E27FC236}">
                <a16:creationId xmlns:a16="http://schemas.microsoft.com/office/drawing/2014/main" id="{3E1C76BD-215E-DB22-F5BA-3713C1E12636}"/>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4" name="Slide Number Placeholder 3">
            <a:extLst>
              <a:ext uri="{FF2B5EF4-FFF2-40B4-BE49-F238E27FC236}">
                <a16:creationId xmlns:a16="http://schemas.microsoft.com/office/drawing/2014/main" id="{49319E09-120C-5F9B-4857-1C12CC6C6B7F}"/>
              </a:ext>
            </a:extLst>
          </p:cNvPr>
          <p:cNvSpPr>
            <a:spLocks noGrp="1"/>
          </p:cNvSpPr>
          <p:nvPr>
            <p:ph type="sldNum" sz="quarter" idx="4"/>
          </p:nvPr>
        </p:nvSpPr>
        <p:spPr/>
        <p:txBody>
          <a:bodyPr/>
          <a:lstStyle/>
          <a:p>
            <a:fld id="{4EFD7088-A482-4B9E-9A53-06305EE0ABFA}" type="slidenum">
              <a:rPr lang="en-US" smtClean="0"/>
              <a:pPr/>
              <a:t>4</a:t>
            </a:fld>
            <a:endParaRPr lang="en-US" dirty="0"/>
          </a:p>
        </p:txBody>
      </p:sp>
      <p:pic>
        <p:nvPicPr>
          <p:cNvPr id="9" name="Picture 8" descr="Logo, company name&#10;&#10;Description automatically generated">
            <a:extLst>
              <a:ext uri="{FF2B5EF4-FFF2-40B4-BE49-F238E27FC236}">
                <a16:creationId xmlns:a16="http://schemas.microsoft.com/office/drawing/2014/main" id="{996247FC-5A11-1D13-2162-ADD559543175}"/>
              </a:ext>
            </a:extLst>
          </p:cNvPr>
          <p:cNvPicPr>
            <a:picLocks noChangeAspect="1"/>
          </p:cNvPicPr>
          <p:nvPr/>
        </p:nvPicPr>
        <p:blipFill rotWithShape="1">
          <a:blip r:embed="rId5">
            <a:extLst>
              <a:ext uri="{28A0092B-C50C-407E-A947-70E740481C1C}">
                <a14:useLocalDpi xmlns:a14="http://schemas.microsoft.com/office/drawing/2010/main" val="0"/>
              </a:ext>
            </a:extLst>
          </a:blip>
          <a:srcRect t="26255" b="37236"/>
          <a:stretch/>
        </p:blipFill>
        <p:spPr>
          <a:xfrm>
            <a:off x="9538086" y="162652"/>
            <a:ext cx="2244634" cy="819506"/>
          </a:xfrm>
          <a:prstGeom prst="rect">
            <a:avLst/>
          </a:prstGeom>
        </p:spPr>
      </p:pic>
      <p:sp>
        <p:nvSpPr>
          <p:cNvPr id="10" name="TextBox 9">
            <a:extLst>
              <a:ext uri="{FF2B5EF4-FFF2-40B4-BE49-F238E27FC236}">
                <a16:creationId xmlns:a16="http://schemas.microsoft.com/office/drawing/2014/main" id="{540CC939-5872-1742-2205-ACB6B725D640}"/>
              </a:ext>
            </a:extLst>
          </p:cNvPr>
          <p:cNvSpPr txBox="1"/>
          <p:nvPr/>
        </p:nvSpPr>
        <p:spPr>
          <a:xfrm>
            <a:off x="4264182" y="2527043"/>
            <a:ext cx="7316039" cy="1354217"/>
          </a:xfrm>
          <a:prstGeom prst="rect">
            <a:avLst/>
          </a:prstGeom>
          <a:noFill/>
        </p:spPr>
        <p:txBody>
          <a:bodyPr wrap="square">
            <a:spAutoFit/>
          </a:bodyPr>
          <a:lstStyle/>
          <a:p>
            <a:pPr marL="514350" indent="-514350">
              <a:lnSpc>
                <a:spcPct val="100000"/>
              </a:lnSpc>
              <a:spcBef>
                <a:spcPts val="600"/>
              </a:spcBef>
              <a:buClr>
                <a:srgbClr val="135D7A"/>
              </a:buClr>
              <a:buFont typeface="+mj-lt"/>
              <a:buAutoNum type="arabicPeriod"/>
            </a:pPr>
            <a:r>
              <a:rPr lang="en-US" sz="1800" b="1" dirty="0"/>
              <a:t>Based on the diagnosis, who on your team will be responsible for completing a post-discharge call with Mr. Smith?</a:t>
            </a:r>
          </a:p>
          <a:p>
            <a:pPr marL="514350" indent="-514350">
              <a:lnSpc>
                <a:spcPct val="100000"/>
              </a:lnSpc>
              <a:spcBef>
                <a:spcPts val="600"/>
              </a:spcBef>
              <a:buClr>
                <a:srgbClr val="135D7A"/>
              </a:buClr>
              <a:buFont typeface="+mj-lt"/>
              <a:buAutoNum type="arabicPeriod"/>
            </a:pPr>
            <a:r>
              <a:rPr lang="en-US" sz="1800" b="1" dirty="0"/>
              <a:t>What should be done prior to using a billing code for this call?</a:t>
            </a:r>
          </a:p>
          <a:p>
            <a:pPr marL="514350" indent="-514350">
              <a:lnSpc>
                <a:spcPct val="100000"/>
              </a:lnSpc>
              <a:spcBef>
                <a:spcPts val="600"/>
              </a:spcBef>
              <a:buClr>
                <a:srgbClr val="135D7A"/>
              </a:buClr>
              <a:buFont typeface="+mj-lt"/>
              <a:buAutoNum type="arabicPeriod"/>
            </a:pPr>
            <a:r>
              <a:rPr lang="en-US" sz="1800" b="1" dirty="0"/>
              <a:t>How did your team come to that decision?</a:t>
            </a:r>
          </a:p>
        </p:txBody>
      </p:sp>
    </p:spTree>
    <p:extLst>
      <p:ext uri="{BB962C8B-B14F-4D97-AF65-F5344CB8AC3E}">
        <p14:creationId xmlns:p14="http://schemas.microsoft.com/office/powerpoint/2010/main" val="1722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D4586E-57A3-9610-92B0-2E47431BA59B}"/>
              </a:ext>
            </a:extLst>
          </p:cNvPr>
          <p:cNvSpPr>
            <a:spLocks noGrp="1"/>
          </p:cNvSpPr>
          <p:nvPr>
            <p:ph type="title"/>
          </p:nvPr>
        </p:nvSpPr>
        <p:spPr>
          <a:xfrm>
            <a:off x="1171074" y="1396686"/>
            <a:ext cx="3240506" cy="4064628"/>
          </a:xfrm>
        </p:spPr>
        <p:txBody>
          <a:bodyPr>
            <a:normAutofit/>
          </a:bodyPr>
          <a:lstStyle/>
          <a:p>
            <a:r>
              <a:rPr lang="en-US" sz="4100">
                <a:solidFill>
                  <a:srgbClr val="FFFFFF"/>
                </a:solidFill>
              </a:rPr>
              <a:t>Checking the Provider Delivered Care Management Benefit in Availity</a:t>
            </a:r>
          </a:p>
        </p:txBody>
      </p:sp>
      <p:sp>
        <p:nvSpPr>
          <p:cNvPr id="26"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BB905099-867D-F0B0-3754-0CA2ED380F75}"/>
              </a:ext>
            </a:extLst>
          </p:cNvPr>
          <p:cNvSpPr>
            <a:spLocks noGrp="1" noChangeArrowheads="1"/>
          </p:cNvSpPr>
          <p:nvPr>
            <p:ph idx="1"/>
          </p:nvPr>
        </p:nvSpPr>
        <p:spPr bwMode="auto">
          <a:xfrm>
            <a:off x="5219701" y="790574"/>
            <a:ext cx="6149340" cy="559117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600" b="1" i="0" u="none" strike="noStrike" cap="none" normalizeH="0" baseline="0" dirty="0">
                <a:ln>
                  <a:noFill/>
                </a:ln>
                <a:effectLst/>
                <a:cs typeface="Arial" panose="020B0604020202020204" pitchFamily="34" charset="0"/>
              </a:rPr>
              <a:t>How do I check that the patient has PDCM </a:t>
            </a:r>
            <a:r>
              <a:rPr kumimoji="0" lang="en-US" altLang="en-US" sz="1600" b="1" i="0" u="sng" strike="noStrike" cap="none" normalizeH="0" baseline="0" dirty="0">
                <a:ln>
                  <a:noFill/>
                </a:ln>
                <a:effectLst/>
                <a:cs typeface="Arial" panose="020B0604020202020204" pitchFamily="34" charset="0"/>
              </a:rPr>
              <a:t>Provider Delivered Care Management (PDCM) </a:t>
            </a:r>
            <a:r>
              <a:rPr kumimoji="0" lang="en-US" altLang="en-US" sz="1600" b="1" i="0" u="none" strike="noStrike" cap="none" normalizeH="0" baseline="0" dirty="0">
                <a:ln>
                  <a:noFill/>
                </a:ln>
                <a:effectLst/>
                <a:cs typeface="Arial" panose="020B0604020202020204" pitchFamily="34" charset="0"/>
              </a:rPr>
              <a:t>benefits?</a:t>
            </a:r>
            <a:r>
              <a:rPr kumimoji="0" lang="en-US" altLang="en-US" sz="1600" b="0" i="0" u="none" strike="noStrike" cap="none" normalizeH="0" baseline="0" dirty="0">
                <a:ln>
                  <a:noFill/>
                </a:ln>
                <a:effectLst/>
                <a:cs typeface="Arial" panose="020B0604020202020204" pitchFamily="34" charset="0"/>
              </a:rPr>
              <a:t> </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effectLst/>
                <a:cs typeface="Arial" panose="020B0604020202020204" pitchFamily="34" charset="0"/>
              </a:rPr>
              <a:t>You can check that a patient has PDCM benefits through the Availity portal.  </a:t>
            </a: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Select Eligibility and Benefits Inquiry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Enter information on the doctor and the patient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Select Benefit Information and expand the category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Scroll down to Physician Visit Office Well </a:t>
            </a:r>
          </a:p>
          <a:p>
            <a:pPr marL="0" marR="0" lvl="0" indent="0" algn="ctr"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Select Physician Visit Office Well Additional </a:t>
            </a:r>
            <a:r>
              <a:rPr kumimoji="0" lang="en-US" altLang="en-US" sz="1600" b="0" i="0" u="none" strike="noStrike" cap="none" normalizeH="0" baseline="0">
                <a:ln>
                  <a:noFill/>
                </a:ln>
                <a:effectLst/>
                <a:cs typeface="Arial" panose="020B0604020202020204" pitchFamily="34" charset="0"/>
              </a:rPr>
              <a:t>Details </a:t>
            </a:r>
            <a:endParaRPr kumimoji="0" lang="en-US" altLang="en-US" sz="1600" b="0" i="0" u="none" strike="noStrike" cap="none" normalizeH="0" baseline="0" dirty="0">
              <a:ln>
                <a:noFill/>
              </a:ln>
              <a:effectLst/>
              <a:cs typeface="Arial" panose="020B0604020202020204" pitchFamily="34" charset="0"/>
            </a:endParaRPr>
          </a:p>
          <a:p>
            <a:pPr marL="0" marR="0" lvl="0" indent="0" algn="ctr" defTabSz="914400" rtl="0" eaLnBrk="0" fontAlgn="base" latinLnBrk="0" hangingPunct="0">
              <a:spcBef>
                <a:spcPct val="0"/>
              </a:spcBef>
              <a:spcAft>
                <a:spcPts val="600"/>
              </a:spcAft>
              <a:buClrTx/>
              <a:buSzTx/>
              <a:buFontTx/>
              <a:buChar char="•"/>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Look for the following statement: </a:t>
            </a:r>
            <a:r>
              <a:rPr kumimoji="0" lang="en-US" altLang="en-US" sz="1600" b="0" i="0" u="none" strike="noStrike" cap="none" normalizeH="0" baseline="0" dirty="0">
                <a:ln>
                  <a:noFill/>
                </a:ln>
                <a:solidFill>
                  <a:srgbClr val="FF0000"/>
                </a:solidFill>
                <a:effectLst/>
                <a:cs typeface="Arial" panose="020B0604020202020204" pitchFamily="34" charset="0"/>
              </a:rPr>
              <a:t>This member’s group allows coverage for provider delivered care management and total care. </a:t>
            </a:r>
            <a:r>
              <a:rPr kumimoji="0" lang="en-US" altLang="en-US" sz="1600" b="0" i="0" u="none" strike="noStrike" cap="none" normalizeH="0" baseline="0" dirty="0">
                <a:ln>
                  <a:noFill/>
                </a:ln>
                <a:effectLst/>
                <a:cs typeface="Arial" panose="020B0604020202020204" pitchFamily="34" charset="0"/>
              </a:rPr>
              <a:t> </a:t>
            </a:r>
          </a:p>
          <a:p>
            <a:pPr marL="0" marR="0" lvl="0" indent="0" defTabSz="914400" rtl="0" eaLnBrk="0" fontAlgn="base" latinLnBrk="0" hangingPunct="0">
              <a:spcBef>
                <a:spcPct val="0"/>
              </a:spcBef>
              <a:spcAft>
                <a:spcPts val="600"/>
              </a:spcAft>
              <a:buClrTx/>
              <a:buSz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600" b="0" i="0" u="none" strike="noStrike" cap="none" normalizeH="0" baseline="0" dirty="0">
                <a:ln>
                  <a:noFill/>
                </a:ln>
                <a:effectLst/>
                <a:cs typeface="Arial" panose="020B0604020202020204" pitchFamily="34" charset="0"/>
              </a:rPr>
              <a:t>If this statement is present, the member has PDCM benefits.  If this statement is not present, the member does not have PDCM benefits.   Please note, the benefit information can be found in multiple sections on Availity, as anything relating to medical care will feed into different categories.</a:t>
            </a:r>
          </a:p>
        </p:txBody>
      </p:sp>
    </p:spTree>
    <p:extLst>
      <p:ext uri="{BB962C8B-B14F-4D97-AF65-F5344CB8AC3E}">
        <p14:creationId xmlns:p14="http://schemas.microsoft.com/office/powerpoint/2010/main" val="81156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8DD23-38AF-9EE5-43F9-431BDB2DB57F}"/>
              </a:ext>
            </a:extLst>
          </p:cNvPr>
          <p:cNvSpPr>
            <a:spLocks noGrp="1"/>
          </p:cNvSpPr>
          <p:nvPr>
            <p:ph type="body" sz="quarter" idx="14"/>
          </p:nvPr>
        </p:nvSpPr>
        <p:spPr>
          <a:xfrm>
            <a:off x="290607" y="4560868"/>
            <a:ext cx="5378673" cy="1418046"/>
          </a:xfrm>
        </p:spPr>
        <p:txBody>
          <a:bodyPr/>
          <a:lstStyle/>
          <a:p>
            <a:pPr marL="457200" indent="-457200">
              <a:lnSpc>
                <a:spcPct val="100000"/>
              </a:lnSpc>
              <a:spcBef>
                <a:spcPts val="600"/>
              </a:spcBef>
              <a:spcAft>
                <a:spcPts val="0"/>
              </a:spcAft>
              <a:buFont typeface="+mj-lt"/>
              <a:buAutoNum type="arabicPeriod"/>
            </a:pPr>
            <a:r>
              <a:rPr lang="en-US" b="1" dirty="0"/>
              <a:t>What is the primary goal of completing a post-discharge call?</a:t>
            </a:r>
          </a:p>
          <a:p>
            <a:pPr marL="457200" indent="-457200">
              <a:lnSpc>
                <a:spcPct val="100000"/>
              </a:lnSpc>
              <a:buFont typeface="+mj-lt"/>
              <a:buAutoNum type="arabicPeriod"/>
            </a:pPr>
            <a:r>
              <a:rPr lang="en-US" b="1" dirty="0"/>
              <a:t>What key information would be helpful in meeting that goal?</a:t>
            </a:r>
          </a:p>
          <a:p>
            <a:endParaRPr lang="en-US" dirty="0"/>
          </a:p>
        </p:txBody>
      </p:sp>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6</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Case Study – Billing: Completing the Call</a:t>
            </a:r>
          </a:p>
        </p:txBody>
      </p:sp>
      <p:pic>
        <p:nvPicPr>
          <p:cNvPr id="9" name="Picture 8" descr="A person sitting on a couch&#10;&#10;Description automatically generated">
            <a:extLst>
              <a:ext uri="{FF2B5EF4-FFF2-40B4-BE49-F238E27FC236}">
                <a16:creationId xmlns:a16="http://schemas.microsoft.com/office/drawing/2014/main" id="{4007EB60-E68F-050C-BDBF-80EB15388DC2}"/>
              </a:ext>
            </a:extLst>
          </p:cNvPr>
          <p:cNvPicPr>
            <a:picLocks/>
          </p:cNvPicPr>
          <p:nvPr/>
        </p:nvPicPr>
        <p:blipFill>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588" b="-1"/>
          <a:stretch/>
        </p:blipFill>
        <p:spPr>
          <a:xfrm>
            <a:off x="912222" y="1437700"/>
            <a:ext cx="4114800" cy="2743200"/>
          </a:xfrm>
          <a:prstGeom prst="ellipse">
            <a:avLst/>
          </a:prstGeom>
        </p:spPr>
      </p:pic>
      <p:graphicFrame>
        <p:nvGraphicFramePr>
          <p:cNvPr id="5" name="Table 4">
            <a:extLst>
              <a:ext uri="{FF2B5EF4-FFF2-40B4-BE49-F238E27FC236}">
                <a16:creationId xmlns:a16="http://schemas.microsoft.com/office/drawing/2014/main" id="{C4313B9A-FB3D-6E3D-EB7A-6A5131D492FA}"/>
              </a:ext>
            </a:extLst>
          </p:cNvPr>
          <p:cNvGraphicFramePr>
            <a:graphicFrameLocks noGrp="1"/>
          </p:cNvGraphicFramePr>
          <p:nvPr>
            <p:extLst>
              <p:ext uri="{D42A27DB-BD31-4B8C-83A1-F6EECF244321}">
                <p14:modId xmlns:p14="http://schemas.microsoft.com/office/powerpoint/2010/main" val="3973897413"/>
              </p:ext>
            </p:extLst>
          </p:nvPr>
        </p:nvGraphicFramePr>
        <p:xfrm>
          <a:off x="6095999" y="1529264"/>
          <a:ext cx="5994402" cy="4154643"/>
        </p:xfrm>
        <a:graphic>
          <a:graphicData uri="http://schemas.openxmlformats.org/drawingml/2006/table">
            <a:tbl>
              <a:tblPr firstRow="1" bandRow="1">
                <a:tableStyleId>{5C22544A-7EE6-4342-B048-85BDC9FD1C3A}</a:tableStyleId>
              </a:tblPr>
              <a:tblGrid>
                <a:gridCol w="2997201">
                  <a:extLst>
                    <a:ext uri="{9D8B030D-6E8A-4147-A177-3AD203B41FA5}">
                      <a16:colId xmlns:a16="http://schemas.microsoft.com/office/drawing/2014/main" val="123965447"/>
                    </a:ext>
                  </a:extLst>
                </a:gridCol>
                <a:gridCol w="2997201">
                  <a:extLst>
                    <a:ext uri="{9D8B030D-6E8A-4147-A177-3AD203B41FA5}">
                      <a16:colId xmlns:a16="http://schemas.microsoft.com/office/drawing/2014/main" val="160407314"/>
                    </a:ext>
                  </a:extLst>
                </a:gridCol>
              </a:tblGrid>
              <a:tr h="679923">
                <a:tc gridSpan="2">
                  <a:txBody>
                    <a:bodyPr/>
                    <a:lstStyle/>
                    <a:p>
                      <a:r>
                        <a:rPr lang="en-US" dirty="0"/>
                        <a:t>Outreaching to Mr. Smith to complete a follow up and safety check from his hospitalization</a:t>
                      </a:r>
                    </a:p>
                  </a:txBody>
                  <a:tcPr/>
                </a:tc>
                <a:tc hMerge="1">
                  <a:txBody>
                    <a:bodyPr/>
                    <a:lstStyle/>
                    <a:p>
                      <a:endParaRPr lang="en-US"/>
                    </a:p>
                  </a:txBody>
                  <a:tcPr/>
                </a:tc>
                <a:extLst>
                  <a:ext uri="{0D108BD9-81ED-4DB2-BD59-A6C34878D82A}">
                    <a16:rowId xmlns:a16="http://schemas.microsoft.com/office/drawing/2014/main" val="634219845"/>
                  </a:ext>
                </a:extLst>
              </a:tr>
              <a:tr h="1554109">
                <a:tc>
                  <a:txBody>
                    <a:bodyPr/>
                    <a:lstStyle/>
                    <a:p>
                      <a:r>
                        <a:rPr lang="en-US" dirty="0"/>
                        <a:t>The call</a:t>
                      </a:r>
                    </a:p>
                  </a:txBody>
                  <a:tcPr/>
                </a:tc>
                <a:tc>
                  <a:txBody>
                    <a:bodyPr/>
                    <a:lstStyle/>
                    <a:p>
                      <a:r>
                        <a:rPr lang="en-US" dirty="0"/>
                        <a:t>The team member reaches Mr. Smith at his home.</a:t>
                      </a:r>
                    </a:p>
                    <a:p>
                      <a:pPr marL="285750" indent="-285750">
                        <a:buFont typeface="Arial" panose="020B0604020202020204" pitchFamily="34" charset="0"/>
                        <a:buChar char="•"/>
                      </a:pPr>
                      <a:r>
                        <a:rPr lang="en-US" dirty="0"/>
                        <a:t>Shares they are calling from the office (this could be a specialist or primary care provider office).</a:t>
                      </a:r>
                    </a:p>
                  </a:txBody>
                  <a:tcPr/>
                </a:tc>
                <a:extLst>
                  <a:ext uri="{0D108BD9-81ED-4DB2-BD59-A6C34878D82A}">
                    <a16:rowId xmlns:a16="http://schemas.microsoft.com/office/drawing/2014/main" val="3368149550"/>
                  </a:ext>
                </a:extLst>
              </a:tr>
              <a:tr h="1262713">
                <a:tc>
                  <a:txBody>
                    <a:bodyPr/>
                    <a:lstStyle/>
                    <a:p>
                      <a:r>
                        <a:rPr lang="en-US" dirty="0"/>
                        <a:t>The goal</a:t>
                      </a:r>
                    </a:p>
                  </a:txBody>
                  <a:tcPr/>
                </a:tc>
                <a:tc>
                  <a:txBody>
                    <a:bodyPr/>
                    <a:lstStyle/>
                    <a:p>
                      <a:r>
                        <a:rPr lang="en-US" dirty="0"/>
                        <a:t>The team member shares they are calling to see how things are going, answer any questions and make sure he has everything he needs to be safe at home.</a:t>
                      </a:r>
                    </a:p>
                  </a:txBody>
                  <a:tcPr/>
                </a:tc>
                <a:extLst>
                  <a:ext uri="{0D108BD9-81ED-4DB2-BD59-A6C34878D82A}">
                    <a16:rowId xmlns:a16="http://schemas.microsoft.com/office/drawing/2014/main" val="1693032385"/>
                  </a:ext>
                </a:extLst>
              </a:tr>
            </a:tbl>
          </a:graphicData>
        </a:graphic>
      </p:graphicFrame>
    </p:spTree>
    <p:extLst>
      <p:ext uri="{BB962C8B-B14F-4D97-AF65-F5344CB8AC3E}">
        <p14:creationId xmlns:p14="http://schemas.microsoft.com/office/powerpoint/2010/main" val="28171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1A0D2DC-5A29-5933-34DA-686259F2DD4C}"/>
              </a:ext>
            </a:extLst>
          </p:cNvPr>
          <p:cNvSpPr/>
          <p:nvPr/>
        </p:nvSpPr>
        <p:spPr>
          <a:xfrm>
            <a:off x="5890432" y="3583172"/>
            <a:ext cx="6018028" cy="2846305"/>
          </a:xfrm>
          <a:prstGeom prst="roundRect">
            <a:avLst/>
          </a:prstGeom>
          <a:solidFill>
            <a:srgbClr val="1BA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AD8DD23-38AF-9EE5-43F9-431BDB2DB57F}"/>
              </a:ext>
            </a:extLst>
          </p:cNvPr>
          <p:cNvSpPr>
            <a:spLocks noGrp="1"/>
          </p:cNvSpPr>
          <p:nvPr>
            <p:ph type="body" sz="quarter" idx="14"/>
          </p:nvPr>
        </p:nvSpPr>
        <p:spPr/>
        <p:txBody>
          <a:bodyPr/>
          <a:lstStyle/>
          <a:p>
            <a:pPr marL="0" indent="0">
              <a:lnSpc>
                <a:spcPct val="100000"/>
              </a:lnSpc>
              <a:buNone/>
            </a:pPr>
            <a:r>
              <a:rPr lang="en-US" sz="2400" dirty="0"/>
              <a:t>The workflow in this practice is having the population health team complete the first call to make sure Mr. Jones has the follow up appointments on his schedule and he has transportation to get to the appointments.  </a:t>
            </a:r>
          </a:p>
          <a:p>
            <a:pPr marL="457200" indent="-457200">
              <a:lnSpc>
                <a:spcPct val="100000"/>
              </a:lnSpc>
              <a:buFont typeface="+mj-lt"/>
              <a:buAutoNum type="arabicPeriod"/>
            </a:pPr>
            <a:r>
              <a:rPr lang="en-US" b="1" dirty="0"/>
              <a:t>Are there any billing codes that could be submitted at this time?</a:t>
            </a:r>
          </a:p>
          <a:p>
            <a:pPr marL="457200" indent="-457200">
              <a:lnSpc>
                <a:spcPct val="100000"/>
              </a:lnSpc>
              <a:buFont typeface="+mj-lt"/>
              <a:buAutoNum type="arabicPeriod"/>
            </a:pPr>
            <a:r>
              <a:rPr lang="en-US" b="1" dirty="0"/>
              <a:t>How did you come up with your answer?  </a:t>
            </a:r>
          </a:p>
          <a:p>
            <a:endParaRPr lang="en-US" dirty="0"/>
          </a:p>
        </p:txBody>
      </p:sp>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dirty="0"/>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7</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Case Study – Billing: Completing the Call</a:t>
            </a:r>
          </a:p>
        </p:txBody>
      </p:sp>
      <p:sp>
        <p:nvSpPr>
          <p:cNvPr id="9" name="TextBox 8">
            <a:extLst>
              <a:ext uri="{FF2B5EF4-FFF2-40B4-BE49-F238E27FC236}">
                <a16:creationId xmlns:a16="http://schemas.microsoft.com/office/drawing/2014/main" id="{237B98D8-C6A4-3F34-3357-115C46E7C329}"/>
              </a:ext>
            </a:extLst>
          </p:cNvPr>
          <p:cNvSpPr txBox="1"/>
          <p:nvPr/>
        </p:nvSpPr>
        <p:spPr>
          <a:xfrm>
            <a:off x="6096001" y="3748303"/>
            <a:ext cx="5769936" cy="2970044"/>
          </a:xfrm>
          <a:prstGeom prst="rect">
            <a:avLst/>
          </a:prstGeom>
          <a:noFill/>
        </p:spPr>
        <p:txBody>
          <a:bodyPr wrap="square" rtlCol="0">
            <a:spAutoFit/>
          </a:bodyPr>
          <a:lstStyle/>
          <a:p>
            <a:pPr marL="285750" indent="-285750">
              <a:lnSpc>
                <a:spcPct val="100000"/>
              </a:lnSpc>
              <a:spcBef>
                <a:spcPts val="600"/>
              </a:spcBef>
              <a:spcAft>
                <a:spcPts val="600"/>
              </a:spcAft>
              <a:buFont typeface="Arial" panose="020B0604020202020204" pitchFamily="34" charset="0"/>
              <a:buChar char="•"/>
            </a:pPr>
            <a:r>
              <a:rPr lang="en-US" b="1" dirty="0">
                <a:solidFill>
                  <a:schemeClr val="bg1"/>
                </a:solidFill>
              </a:rPr>
              <a:t>This team includes medical assistance and community health workers</a:t>
            </a:r>
          </a:p>
          <a:p>
            <a:pPr marL="285750" indent="-285750">
              <a:lnSpc>
                <a:spcPct val="100000"/>
              </a:lnSpc>
              <a:spcBef>
                <a:spcPts val="600"/>
              </a:spcBef>
              <a:spcAft>
                <a:spcPts val="600"/>
              </a:spcAft>
              <a:buFont typeface="Arial" panose="020B0604020202020204" pitchFamily="34" charset="0"/>
              <a:buChar char="•"/>
            </a:pPr>
            <a:r>
              <a:rPr lang="en-US" b="1" dirty="0">
                <a:solidFill>
                  <a:schemeClr val="bg1"/>
                </a:solidFill>
              </a:rPr>
              <a:t>The team has a list of “red flag” triggers to identify potential risks  </a:t>
            </a:r>
          </a:p>
          <a:p>
            <a:pPr marL="285750" indent="-285750">
              <a:lnSpc>
                <a:spcPct val="100000"/>
              </a:lnSpc>
              <a:spcBef>
                <a:spcPts val="600"/>
              </a:spcBef>
              <a:spcAft>
                <a:spcPts val="600"/>
              </a:spcAft>
              <a:buFont typeface="Arial" panose="020B0604020202020204" pitchFamily="34" charset="0"/>
              <a:buChar char="•"/>
            </a:pPr>
            <a:r>
              <a:rPr lang="en-US" b="1" dirty="0">
                <a:solidFill>
                  <a:schemeClr val="bg1"/>
                </a:solidFill>
              </a:rPr>
              <a:t>If a patient has a “red flag” the call is transferred to a licensed care team member to follow up with the patient.  The expectation is the call will be completed before end of day.</a:t>
            </a:r>
          </a:p>
          <a:p>
            <a:endParaRPr lang="en-US" dirty="0"/>
          </a:p>
        </p:txBody>
      </p:sp>
    </p:spTree>
    <p:extLst>
      <p:ext uri="{BB962C8B-B14F-4D97-AF65-F5344CB8AC3E}">
        <p14:creationId xmlns:p14="http://schemas.microsoft.com/office/powerpoint/2010/main" val="31399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E09C4-4974-3490-FC24-D8173D23DB8F}"/>
              </a:ext>
            </a:extLst>
          </p:cNvPr>
          <p:cNvSpPr>
            <a:spLocks noGrp="1"/>
          </p:cNvSpPr>
          <p:nvPr>
            <p:ph type="body" sz="quarter" idx="14"/>
          </p:nvPr>
        </p:nvSpPr>
        <p:spPr>
          <a:xfrm>
            <a:off x="602664" y="1334004"/>
            <a:ext cx="10986671" cy="4090506"/>
          </a:xfrm>
        </p:spPr>
        <p:txBody>
          <a:bodyPr/>
          <a:lstStyle/>
          <a:p>
            <a:pPr marL="0" indent="0">
              <a:spcBef>
                <a:spcPts val="0"/>
              </a:spcBef>
              <a:buNone/>
            </a:pPr>
            <a:r>
              <a:rPr lang="en-US" sz="1800" b="1" i="0" u="none" strike="noStrike" baseline="0" dirty="0">
                <a:solidFill>
                  <a:srgbClr val="000000"/>
                </a:solidFill>
                <a:latin typeface="Calibri" panose="020F0502020204030204" pitchFamily="34" charset="0"/>
              </a:rPr>
              <a:t>13.0 Coordination of Care </a:t>
            </a:r>
            <a:endParaRPr lang="en-US" sz="1800" b="0" i="0" u="none" strike="noStrike" baseline="0" dirty="0">
              <a:solidFill>
                <a:srgbClr val="000000"/>
              </a:solidFill>
              <a:latin typeface="Calibri" panose="020F0502020204030204" pitchFamily="34" charset="0"/>
            </a:endParaRPr>
          </a:p>
          <a:p>
            <a:pPr marL="0" indent="0">
              <a:spcBef>
                <a:spcPts val="0"/>
              </a:spcBef>
              <a:buNone/>
            </a:pPr>
            <a:r>
              <a:rPr lang="en-US" sz="1800" b="0" i="0" u="none" strike="noStrike" baseline="0" dirty="0">
                <a:solidFill>
                  <a:srgbClr val="000000"/>
                </a:solidFill>
                <a:latin typeface="Calibri" panose="020F0502020204030204" pitchFamily="34" charset="0"/>
              </a:rPr>
              <a:t>Goal: Patient transitions are well-managed and patient care is coordinated across health care settings through a process of active communication and collaboration among providers, patients and their caregivers.</a:t>
            </a:r>
          </a:p>
          <a:p>
            <a:pPr marL="0" indent="0">
              <a:spcBef>
                <a:spcPts val="0"/>
              </a:spcBef>
              <a:spcAft>
                <a:spcPts val="0"/>
              </a:spcAft>
              <a:buNone/>
            </a:pPr>
            <a:r>
              <a:rPr lang="en-US" sz="1800" b="1" i="1" u="none" strike="noStrike" baseline="0" dirty="0">
                <a:solidFill>
                  <a:srgbClr val="000000"/>
                </a:solidFill>
                <a:latin typeface="Calibri" panose="020F0502020204030204" pitchFamily="34" charset="0"/>
              </a:rPr>
              <a:t>13.1 – </a:t>
            </a:r>
            <a:r>
              <a:rPr lang="en-US" sz="1800" b="1" i="1" u="none" strike="noStrike" baseline="0" dirty="0">
                <a:solidFill>
                  <a:srgbClr val="FF0000"/>
                </a:solidFill>
                <a:latin typeface="Calibri" panose="020F0502020204030204" pitchFamily="34" charset="0"/>
              </a:rPr>
              <a:t>Required (as of 2021) </a:t>
            </a:r>
            <a:endParaRPr lang="en-US" sz="1800" b="0" i="0" u="none" strike="noStrike" baseline="0" dirty="0">
              <a:solidFill>
                <a:srgbClr val="000000"/>
              </a:solidFill>
              <a:latin typeface="Calibri" panose="020F0502020204030204" pitchFamily="34" charset="0"/>
            </a:endParaRPr>
          </a:p>
          <a:p>
            <a:pPr>
              <a:spcBef>
                <a:spcPts val="0"/>
              </a:spcBef>
            </a:pPr>
            <a:r>
              <a:rPr lang="en-US" sz="1800" b="1" i="1" u="none" strike="noStrike" baseline="0" dirty="0">
                <a:solidFill>
                  <a:srgbClr val="000000"/>
                </a:solidFill>
                <a:latin typeface="Calibri" panose="020F0502020204030204" pitchFamily="34" charset="0"/>
              </a:rPr>
              <a:t>For patient population selected for initial focus, mechanism is established for being notified of each patient admit and discharge or other type of encounter, at facilities with which the physician has admitting privileges or other ongoing relationships.</a:t>
            </a:r>
          </a:p>
          <a:p>
            <a:pPr marL="0" indent="0">
              <a:spcBef>
                <a:spcPts val="0"/>
              </a:spcBef>
              <a:buNone/>
            </a:pPr>
            <a:r>
              <a:rPr lang="en-US" sz="1800" b="1" i="1" u="none" strike="noStrike" baseline="0" dirty="0">
                <a:solidFill>
                  <a:srgbClr val="000000"/>
                </a:solidFill>
                <a:latin typeface="Calibri" panose="020F0502020204030204" pitchFamily="34" charset="0"/>
              </a:rPr>
              <a:t>13.2 </a:t>
            </a:r>
            <a:endParaRPr lang="en-US" sz="1800" b="0" i="0" u="none" strike="noStrike" baseline="0" dirty="0">
              <a:solidFill>
                <a:srgbClr val="000000"/>
              </a:solidFill>
              <a:latin typeface="Calibri" panose="020F0502020204030204" pitchFamily="34" charset="0"/>
            </a:endParaRPr>
          </a:p>
          <a:p>
            <a:pPr>
              <a:spcBef>
                <a:spcPts val="0"/>
              </a:spcBef>
            </a:pPr>
            <a:r>
              <a:rPr lang="en-US" sz="1800" b="1" i="1" u="none" strike="noStrike" baseline="0" dirty="0">
                <a:solidFill>
                  <a:srgbClr val="000000"/>
                </a:solidFill>
                <a:latin typeface="Calibri" panose="020F0502020204030204" pitchFamily="34" charset="0"/>
              </a:rPr>
              <a:t>Process is in place for exchanging necessary medical records and discussing continued care arrangements with other providers, including facilities, for patient population selected for initial focus  </a:t>
            </a:r>
          </a:p>
          <a:p>
            <a:pPr marL="0" indent="0">
              <a:spcBef>
                <a:spcPts val="0"/>
              </a:spcBef>
              <a:buNone/>
            </a:pPr>
            <a:r>
              <a:rPr lang="en-US" sz="1800" b="1" i="1" u="none" strike="noStrike" baseline="0" dirty="0">
                <a:solidFill>
                  <a:srgbClr val="000000"/>
                </a:solidFill>
                <a:latin typeface="Calibri" panose="020F0502020204030204" pitchFamily="34" charset="0"/>
              </a:rPr>
              <a:t>13.4 </a:t>
            </a:r>
            <a:endParaRPr lang="en-US" sz="1800" b="0" i="0" u="none" strike="noStrike" baseline="0" dirty="0">
              <a:solidFill>
                <a:srgbClr val="000000"/>
              </a:solidFill>
              <a:latin typeface="Calibri" panose="020F0502020204030204" pitchFamily="34" charset="0"/>
            </a:endParaRPr>
          </a:p>
          <a:p>
            <a:pPr>
              <a:spcBef>
                <a:spcPts val="0"/>
              </a:spcBef>
            </a:pPr>
            <a:r>
              <a:rPr lang="en-US" sz="1800" b="1" i="1" u="none" strike="noStrike" baseline="0" dirty="0">
                <a:solidFill>
                  <a:srgbClr val="000000"/>
                </a:solidFill>
                <a:latin typeface="Calibri" panose="020F0502020204030204" pitchFamily="34" charset="0"/>
              </a:rPr>
              <a:t>Process is in place to systematically flag for immediate attention any patient issue that indicates a potentially time-sensitive health issue for patient population selected for initial focus </a:t>
            </a:r>
          </a:p>
          <a:p>
            <a:pPr marL="0" indent="0">
              <a:spcBef>
                <a:spcPts val="0"/>
              </a:spcBef>
              <a:buNone/>
            </a:pPr>
            <a:r>
              <a:rPr lang="en-US" sz="1800" b="1" i="1" u="none" strike="noStrike" baseline="0" dirty="0">
                <a:solidFill>
                  <a:srgbClr val="000000"/>
                </a:solidFill>
                <a:latin typeface="Calibri" panose="020F0502020204030204" pitchFamily="34" charset="0"/>
              </a:rPr>
              <a:t>13.7 </a:t>
            </a:r>
            <a:endParaRPr lang="en-US" sz="1800" b="0" i="0" u="none" strike="noStrike" baseline="0" dirty="0">
              <a:solidFill>
                <a:srgbClr val="000000"/>
              </a:solidFill>
              <a:latin typeface="Calibri" panose="020F0502020204030204" pitchFamily="34" charset="0"/>
            </a:endParaRPr>
          </a:p>
          <a:p>
            <a:pPr>
              <a:spcBef>
                <a:spcPts val="0"/>
              </a:spcBef>
            </a:pPr>
            <a:r>
              <a:rPr lang="en-US" sz="1800" b="1" i="1" u="none" strike="noStrike" baseline="0" dirty="0">
                <a:solidFill>
                  <a:srgbClr val="000000"/>
                </a:solidFill>
                <a:latin typeface="Calibri" panose="020F0502020204030204" pitchFamily="34" charset="0"/>
              </a:rPr>
              <a:t>Practice has written procedures and/or guidelines on care coordination processes, and appropriate members of care team are trained on care coordination processes and have clearly defined roles within that process </a:t>
            </a:r>
            <a:endParaRPr lang="en-US" dirty="0"/>
          </a:p>
        </p:txBody>
      </p:sp>
      <p:sp>
        <p:nvSpPr>
          <p:cNvPr id="3" name="Title 2">
            <a:extLst>
              <a:ext uri="{FF2B5EF4-FFF2-40B4-BE49-F238E27FC236}">
                <a16:creationId xmlns:a16="http://schemas.microsoft.com/office/drawing/2014/main" id="{B4982855-3DB1-8C01-8326-4650865D8BD8}"/>
              </a:ext>
            </a:extLst>
          </p:cNvPr>
          <p:cNvSpPr>
            <a:spLocks noGrp="1"/>
          </p:cNvSpPr>
          <p:nvPr>
            <p:ph type="title"/>
          </p:nvPr>
        </p:nvSpPr>
        <p:spPr/>
        <p:txBody>
          <a:bodyPr/>
          <a:lstStyle/>
          <a:p>
            <a:r>
              <a:rPr lang="en-US" dirty="0"/>
              <a:t>Patient Centered Medical Home Capacity</a:t>
            </a:r>
          </a:p>
        </p:txBody>
      </p:sp>
      <p:sp>
        <p:nvSpPr>
          <p:cNvPr id="4" name="Text Placeholder 3">
            <a:extLst>
              <a:ext uri="{FF2B5EF4-FFF2-40B4-BE49-F238E27FC236}">
                <a16:creationId xmlns:a16="http://schemas.microsoft.com/office/drawing/2014/main" id="{2DEA2FC7-90FF-365D-812C-76B5857C06EB}"/>
              </a:ext>
            </a:extLst>
          </p:cNvPr>
          <p:cNvSpPr>
            <a:spLocks noGrp="1"/>
          </p:cNvSpPr>
          <p:nvPr>
            <p:ph type="body" idx="20"/>
          </p:nvPr>
        </p:nvSpPr>
        <p:spPr/>
        <p:txBody>
          <a:bodyPr/>
          <a:lstStyle/>
          <a:p>
            <a:r>
              <a:rPr lang="en-US" dirty="0"/>
              <a:t>13.0 Care Coordination</a:t>
            </a:r>
          </a:p>
        </p:txBody>
      </p:sp>
      <p:sp>
        <p:nvSpPr>
          <p:cNvPr id="6" name="Date Placeholder 5">
            <a:extLst>
              <a:ext uri="{FF2B5EF4-FFF2-40B4-BE49-F238E27FC236}">
                <a16:creationId xmlns:a16="http://schemas.microsoft.com/office/drawing/2014/main" id="{9A881476-0AB5-9F5C-D200-3E158197F99A}"/>
              </a:ext>
            </a:extLst>
          </p:cNvPr>
          <p:cNvSpPr>
            <a:spLocks noGrp="1"/>
          </p:cNvSpPr>
          <p:nvPr>
            <p:ph type="dt" sz="half" idx="2"/>
          </p:nvPr>
        </p:nvSpPr>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8E0C4321-854D-C711-20DF-5697428300C7}"/>
              </a:ext>
            </a:extLst>
          </p:cNvPr>
          <p:cNvSpPr>
            <a:spLocks noGrp="1"/>
          </p:cNvSpPr>
          <p:nvPr>
            <p:ph type="sldNum" sz="quarter" idx="4"/>
          </p:nvPr>
        </p:nvSpPr>
        <p:spPr/>
        <p:txBody>
          <a:bodyPr/>
          <a:lstStyle/>
          <a:p>
            <a:fld id="{4EFD7088-A482-4B9E-9A53-06305EE0ABFA}" type="slidenum">
              <a:rPr lang="en-US" smtClean="0"/>
              <a:pPr/>
              <a:t>8</a:t>
            </a:fld>
            <a:endParaRPr lang="en-US" dirty="0"/>
          </a:p>
        </p:txBody>
      </p:sp>
      <p:sp>
        <p:nvSpPr>
          <p:cNvPr id="8" name="Footer Placeholder 7">
            <a:extLst>
              <a:ext uri="{FF2B5EF4-FFF2-40B4-BE49-F238E27FC236}">
                <a16:creationId xmlns:a16="http://schemas.microsoft.com/office/drawing/2014/main" id="{981073AD-A214-585B-F58F-FEB3C7BC20C3}"/>
              </a:ext>
            </a:extLst>
          </p:cNvPr>
          <p:cNvSpPr>
            <a:spLocks noGrp="1"/>
          </p:cNvSpPr>
          <p:nvPr>
            <p:ph type="ftr" sz="quarter" idx="3"/>
          </p:nvPr>
        </p:nvSpPr>
        <p:spPr/>
        <p:txBody>
          <a:bodyPr/>
          <a:lstStyle/>
          <a:p>
            <a:r>
              <a:rPr lang="en-US" sz="800"/>
              <a:t>This document contains confidential and proprietary information of MI-CCSI and/or its affiliates.  Any further copying, reproduction, or distribution outside of MI-CCSI without express written consent is strictly prohibited.</a:t>
            </a:r>
            <a:endParaRPr lang="en-US" sz="800" dirty="0"/>
          </a:p>
        </p:txBody>
      </p:sp>
    </p:spTree>
    <p:extLst>
      <p:ext uri="{BB962C8B-B14F-4D97-AF65-F5344CB8AC3E}">
        <p14:creationId xmlns:p14="http://schemas.microsoft.com/office/powerpoint/2010/main" val="395279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2FBAD-6366-DA0B-D16D-1D7160B13BBA}"/>
              </a:ext>
            </a:extLst>
          </p:cNvPr>
          <p:cNvSpPr>
            <a:spLocks noGrp="1"/>
          </p:cNvSpPr>
          <p:nvPr>
            <p:ph type="title"/>
          </p:nvPr>
        </p:nvSpPr>
        <p:spPr/>
        <p:txBody>
          <a:bodyPr/>
          <a:lstStyle/>
          <a:p>
            <a:r>
              <a:rPr lang="en-US"/>
              <a:t>Transition of Care</a:t>
            </a:r>
          </a:p>
        </p:txBody>
      </p:sp>
      <p:sp>
        <p:nvSpPr>
          <p:cNvPr id="6" name="Date Placeholder 5">
            <a:extLst>
              <a:ext uri="{FF2B5EF4-FFF2-40B4-BE49-F238E27FC236}">
                <a16:creationId xmlns:a16="http://schemas.microsoft.com/office/drawing/2014/main" id="{EA1199F0-2AEA-8931-B305-D673D70786F4}"/>
              </a:ext>
            </a:extLst>
          </p:cNvPr>
          <p:cNvSpPr>
            <a:spLocks noGrp="1"/>
          </p:cNvSpPr>
          <p:nvPr>
            <p:ph type="dt" sz="half" idx="2"/>
          </p:nvPr>
        </p:nvSpPr>
        <p:spPr>
          <a:xfrm>
            <a:off x="231361" y="6445479"/>
            <a:ext cx="920932" cy="365125"/>
          </a:xfrm>
        </p:spPr>
        <p:txBody>
          <a:bodyPr/>
          <a:lstStyle/>
          <a:p>
            <a:fld id="{80D37ACD-6466-48E7-BEFA-49FD2D85829B}" type="datetime1">
              <a:rPr lang="en-US" smtClean="0"/>
              <a:pPr/>
              <a:t>12/9/2024</a:t>
            </a:fld>
            <a:endParaRPr lang="en-US" dirty="0"/>
          </a:p>
        </p:txBody>
      </p:sp>
      <p:sp>
        <p:nvSpPr>
          <p:cNvPr id="7" name="Slide Number Placeholder 6">
            <a:extLst>
              <a:ext uri="{FF2B5EF4-FFF2-40B4-BE49-F238E27FC236}">
                <a16:creationId xmlns:a16="http://schemas.microsoft.com/office/drawing/2014/main" id="{3D065BE5-B0F4-514C-FF5F-3F2573190B9B}"/>
              </a:ext>
            </a:extLst>
          </p:cNvPr>
          <p:cNvSpPr>
            <a:spLocks noGrp="1"/>
          </p:cNvSpPr>
          <p:nvPr>
            <p:ph type="sldNum" sz="quarter" idx="4"/>
          </p:nvPr>
        </p:nvSpPr>
        <p:spPr/>
        <p:txBody>
          <a:bodyPr/>
          <a:lstStyle/>
          <a:p>
            <a:fld id="{4EFD7088-A482-4B9E-9A53-06305EE0ABFA}" type="slidenum">
              <a:rPr lang="en-US" smtClean="0"/>
              <a:pPr/>
              <a:t>9</a:t>
            </a:fld>
            <a:endParaRPr lang="en-US" dirty="0"/>
          </a:p>
        </p:txBody>
      </p:sp>
      <p:sp>
        <p:nvSpPr>
          <p:cNvPr id="8" name="Footer Placeholder 7">
            <a:extLst>
              <a:ext uri="{FF2B5EF4-FFF2-40B4-BE49-F238E27FC236}">
                <a16:creationId xmlns:a16="http://schemas.microsoft.com/office/drawing/2014/main" id="{046BED58-DD51-2CCD-3919-A7775D7651A1}"/>
              </a:ext>
            </a:extLst>
          </p:cNvPr>
          <p:cNvSpPr>
            <a:spLocks noGrp="1"/>
          </p:cNvSpPr>
          <p:nvPr>
            <p:ph type="ftr" sz="quarter" idx="3"/>
          </p:nvPr>
        </p:nvSpPr>
        <p:spPr>
          <a:xfrm>
            <a:off x="1439572" y="6544365"/>
            <a:ext cx="9330024" cy="288870"/>
          </a:xfrm>
        </p:spPr>
        <p:txBody>
          <a:bodyPr/>
          <a:lstStyle/>
          <a:p>
            <a:r>
              <a:rPr lang="en-US" sz="800" dirty="0"/>
              <a:t>This document contains confidential and proprietary information of MI-CCSI and/or its affiliates.  Any further copying, reproduction, or distribution outside of MI-CCSI without express written consent is strictly prohibited.</a:t>
            </a:r>
          </a:p>
        </p:txBody>
      </p:sp>
      <p:sp>
        <p:nvSpPr>
          <p:cNvPr id="4" name="Text Placeholder 3">
            <a:extLst>
              <a:ext uri="{FF2B5EF4-FFF2-40B4-BE49-F238E27FC236}">
                <a16:creationId xmlns:a16="http://schemas.microsoft.com/office/drawing/2014/main" id="{E54E9CB5-9D75-84C5-B49E-52FE7E8CA689}"/>
              </a:ext>
            </a:extLst>
          </p:cNvPr>
          <p:cNvSpPr>
            <a:spLocks noGrp="1"/>
          </p:cNvSpPr>
          <p:nvPr>
            <p:ph type="body" idx="20"/>
          </p:nvPr>
        </p:nvSpPr>
        <p:spPr/>
        <p:txBody>
          <a:bodyPr/>
          <a:lstStyle/>
          <a:p>
            <a:r>
              <a:rPr lang="en-US" dirty="0"/>
              <a:t>Case Study – Billing: Follow up from a Licensed Team Member</a:t>
            </a:r>
          </a:p>
        </p:txBody>
      </p:sp>
      <p:graphicFrame>
        <p:nvGraphicFramePr>
          <p:cNvPr id="5" name="Table 4">
            <a:extLst>
              <a:ext uri="{FF2B5EF4-FFF2-40B4-BE49-F238E27FC236}">
                <a16:creationId xmlns:a16="http://schemas.microsoft.com/office/drawing/2014/main" id="{4D524E9A-BCC6-7E43-8653-4ECCE654FDAF}"/>
              </a:ext>
            </a:extLst>
          </p:cNvPr>
          <p:cNvGraphicFramePr>
            <a:graphicFrameLocks noGrp="1"/>
          </p:cNvGraphicFramePr>
          <p:nvPr>
            <p:extLst>
              <p:ext uri="{D42A27DB-BD31-4B8C-83A1-F6EECF244321}">
                <p14:modId xmlns:p14="http://schemas.microsoft.com/office/powerpoint/2010/main" val="602192009"/>
              </p:ext>
            </p:extLst>
          </p:nvPr>
        </p:nvGraphicFramePr>
        <p:xfrm>
          <a:off x="105104" y="1170490"/>
          <a:ext cx="11998960" cy="5120640"/>
        </p:xfrm>
        <a:graphic>
          <a:graphicData uri="http://schemas.openxmlformats.org/drawingml/2006/table">
            <a:tbl>
              <a:tblPr firstRow="1" bandRow="1">
                <a:tableStyleId>{5C22544A-7EE6-4342-B048-85BDC9FD1C3A}</a:tableStyleId>
              </a:tblPr>
              <a:tblGrid>
                <a:gridCol w="1483360">
                  <a:extLst>
                    <a:ext uri="{9D8B030D-6E8A-4147-A177-3AD203B41FA5}">
                      <a16:colId xmlns:a16="http://schemas.microsoft.com/office/drawing/2014/main" val="3964663972"/>
                    </a:ext>
                  </a:extLst>
                </a:gridCol>
                <a:gridCol w="10515600">
                  <a:extLst>
                    <a:ext uri="{9D8B030D-6E8A-4147-A177-3AD203B41FA5}">
                      <a16:colId xmlns:a16="http://schemas.microsoft.com/office/drawing/2014/main" val="3097930338"/>
                    </a:ext>
                  </a:extLst>
                </a:gridCol>
              </a:tblGrid>
              <a:tr h="350274">
                <a:tc gridSpan="2">
                  <a:txBody>
                    <a:bodyPr/>
                    <a:lstStyle/>
                    <a:p>
                      <a:r>
                        <a:rPr lang="en-US" dirty="0"/>
                        <a:t>Findings from the post-discharge call:</a:t>
                      </a:r>
                    </a:p>
                  </a:txBody>
                  <a:tcPr/>
                </a:tc>
                <a:tc hMerge="1">
                  <a:txBody>
                    <a:bodyPr/>
                    <a:lstStyle/>
                    <a:p>
                      <a:endParaRPr lang="en-US"/>
                    </a:p>
                  </a:txBody>
                  <a:tcPr/>
                </a:tc>
                <a:extLst>
                  <a:ext uri="{0D108BD9-81ED-4DB2-BD59-A6C34878D82A}">
                    <a16:rowId xmlns:a16="http://schemas.microsoft.com/office/drawing/2014/main" val="1366578851"/>
                  </a:ext>
                </a:extLst>
              </a:tr>
              <a:tr h="875685">
                <a:tc>
                  <a:txBody>
                    <a:bodyPr/>
                    <a:lstStyle/>
                    <a:p>
                      <a:r>
                        <a:rPr lang="en-US" dirty="0"/>
                        <a:t>Mr. Smith’s condition</a:t>
                      </a:r>
                    </a:p>
                  </a:txBody>
                  <a:tcPr/>
                </a:tc>
                <a:tc>
                  <a:txBody>
                    <a:bodyPr/>
                    <a:lstStyle/>
                    <a:p>
                      <a:r>
                        <a:rPr lang="en-US" dirty="0"/>
                        <a:t>Mr. Smith reports:</a:t>
                      </a:r>
                    </a:p>
                    <a:p>
                      <a:pPr marL="285750" indent="-285750">
                        <a:buFont typeface="Arial" panose="020B0604020202020204" pitchFamily="34" charset="0"/>
                        <a:buChar char="•"/>
                      </a:pPr>
                      <a:r>
                        <a:rPr lang="en-US" dirty="0"/>
                        <a:t>He is still a little short of breath</a:t>
                      </a:r>
                    </a:p>
                    <a:p>
                      <a:pPr marL="285750" indent="-285750">
                        <a:buFont typeface="Arial" panose="020B0604020202020204" pitchFamily="34" charset="0"/>
                        <a:buChar char="•"/>
                      </a:pPr>
                      <a:r>
                        <a:rPr lang="en-US" dirty="0"/>
                        <a:t>He couldn’t afford the prescription the hospitalist gave him, so he did not pick it up.</a:t>
                      </a:r>
                    </a:p>
                  </a:txBody>
                  <a:tcPr/>
                </a:tc>
                <a:extLst>
                  <a:ext uri="{0D108BD9-81ED-4DB2-BD59-A6C34878D82A}">
                    <a16:rowId xmlns:a16="http://schemas.microsoft.com/office/drawing/2014/main" val="3508197579"/>
                  </a:ext>
                </a:extLst>
              </a:tr>
              <a:tr h="875685">
                <a:tc>
                  <a:txBody>
                    <a:bodyPr/>
                    <a:lstStyle/>
                    <a:p>
                      <a:r>
                        <a:rPr lang="en-US" dirty="0"/>
                        <a:t>MA </a:t>
                      </a:r>
                    </a:p>
                  </a:txBody>
                  <a:tcPr/>
                </a:tc>
                <a:tc>
                  <a:txBody>
                    <a:bodyPr/>
                    <a:lstStyle/>
                    <a:p>
                      <a:r>
                        <a:rPr lang="en-US" dirty="0"/>
                        <a:t>The MA identifies actions on the practice “Red Flag” trigger list:</a:t>
                      </a:r>
                    </a:p>
                    <a:p>
                      <a:pPr marL="285750" indent="-285750">
                        <a:buFont typeface="Arial" panose="020B0604020202020204" pitchFamily="34" charset="0"/>
                        <a:buChar char="•"/>
                      </a:pPr>
                      <a:r>
                        <a:rPr lang="en-US" dirty="0"/>
                        <a:t>Symptoms of shortness of breath</a:t>
                      </a:r>
                    </a:p>
                    <a:p>
                      <a:pPr marL="285750" indent="-285750">
                        <a:buFont typeface="Arial" panose="020B0604020202020204" pitchFamily="34" charset="0"/>
                        <a:buChar char="•"/>
                      </a:pPr>
                      <a:r>
                        <a:rPr lang="en-US" dirty="0"/>
                        <a:t>Not picking up prescribed medications</a:t>
                      </a:r>
                    </a:p>
                  </a:txBody>
                  <a:tcPr/>
                </a:tc>
                <a:extLst>
                  <a:ext uri="{0D108BD9-81ED-4DB2-BD59-A6C34878D82A}">
                    <a16:rowId xmlns:a16="http://schemas.microsoft.com/office/drawing/2014/main" val="962134163"/>
                  </a:ext>
                </a:extLst>
              </a:tr>
              <a:tr h="612980">
                <a:tc>
                  <a:txBody>
                    <a:bodyPr/>
                    <a:lstStyle/>
                    <a:p>
                      <a:r>
                        <a:rPr lang="en-US" dirty="0"/>
                        <a:t>Actions</a:t>
                      </a:r>
                    </a:p>
                  </a:txBody>
                  <a:tcPr/>
                </a:tc>
                <a:tc>
                  <a:txBody>
                    <a:bodyPr/>
                    <a:lstStyle/>
                    <a:p>
                      <a:pPr marL="285750" indent="-285750">
                        <a:buFont typeface="Arial" panose="020B0604020202020204" pitchFamily="34" charset="0"/>
                        <a:buChar char="•"/>
                      </a:pPr>
                      <a:r>
                        <a:rPr lang="en-US" dirty="0"/>
                        <a:t>Review the medication prescribed that was not picked up.</a:t>
                      </a:r>
                    </a:p>
                    <a:p>
                      <a:pPr marL="285750" indent="-285750">
                        <a:buFont typeface="Arial" panose="020B0604020202020204" pitchFamily="34" charset="0"/>
                        <a:buChar char="•"/>
                      </a:pPr>
                      <a:r>
                        <a:rPr lang="en-US" dirty="0"/>
                        <a:t>Transfer the call the nurse care manager for further evaluation   </a:t>
                      </a:r>
                    </a:p>
                  </a:txBody>
                  <a:tcPr/>
                </a:tc>
                <a:extLst>
                  <a:ext uri="{0D108BD9-81ED-4DB2-BD59-A6C34878D82A}">
                    <a16:rowId xmlns:a16="http://schemas.microsoft.com/office/drawing/2014/main" val="3377284484"/>
                  </a:ext>
                </a:extLst>
              </a:tr>
              <a:tr h="1787972">
                <a:tc>
                  <a:txBody>
                    <a:bodyPr/>
                    <a:lstStyle/>
                    <a:p>
                      <a:r>
                        <a:rPr lang="en-US" dirty="0"/>
                        <a:t>Triage nurse</a:t>
                      </a:r>
                    </a:p>
                  </a:txBody>
                  <a:tcPr/>
                </a:tc>
                <a:tc>
                  <a:txBody>
                    <a:bodyPr/>
                    <a:lstStyle/>
                    <a:p>
                      <a:r>
                        <a:rPr lang="en-US" dirty="0"/>
                        <a:t>The nurse care manager reviews:</a:t>
                      </a:r>
                    </a:p>
                    <a:p>
                      <a:pPr marL="285750" indent="-285750">
                        <a:buFont typeface="Arial" panose="020B0604020202020204" pitchFamily="34" charset="0"/>
                        <a:buChar char="•"/>
                      </a:pPr>
                      <a:r>
                        <a:rPr lang="en-US" dirty="0"/>
                        <a:t>Medication prescribed and will have the provider determine if there is an alternative that is covered by Mr. Smith’s health insurance.</a:t>
                      </a:r>
                    </a:p>
                    <a:p>
                      <a:pPr marL="742950" lvl="1" indent="-285750">
                        <a:buFont typeface="Arial" panose="020B0604020202020204" pitchFamily="34" charset="0"/>
                        <a:buChar char="•"/>
                      </a:pPr>
                      <a:r>
                        <a:rPr lang="en-US" dirty="0"/>
                        <a:t>She will call Mr. Smith back today with the decision.</a:t>
                      </a:r>
                    </a:p>
                    <a:p>
                      <a:pPr marL="1200150" lvl="2" indent="-285750">
                        <a:buFont typeface="Arial" panose="020B0604020202020204" pitchFamily="34" charset="0"/>
                        <a:buChar char="•"/>
                      </a:pPr>
                      <a:r>
                        <a:rPr lang="en-US" dirty="0"/>
                        <a:t>If a new prescription is order, verify Mr. Smith can have someone pick it up for him today.</a:t>
                      </a:r>
                    </a:p>
                    <a:p>
                      <a:pPr marL="285750" indent="-285750">
                        <a:buFont typeface="Arial" panose="020B0604020202020204" pitchFamily="34" charset="0"/>
                        <a:buChar char="•"/>
                      </a:pPr>
                      <a:r>
                        <a:rPr lang="en-US" dirty="0"/>
                        <a:t>Notes Mr. Smith is schedule for an appointment with the Nurse Practitioner tomorrow morning.</a:t>
                      </a:r>
                    </a:p>
                    <a:p>
                      <a:pPr marL="742950" lvl="1" indent="-285750">
                        <a:buFont typeface="Arial" panose="020B0604020202020204" pitchFamily="34" charset="0"/>
                        <a:buChar char="•"/>
                      </a:pPr>
                      <a:r>
                        <a:rPr lang="en-US" dirty="0"/>
                        <a:t>Confirms Mr. Smith is planning to attend the appointment and that he has transportation to get to the appointment.</a:t>
                      </a:r>
                    </a:p>
                  </a:txBody>
                  <a:tcPr/>
                </a:tc>
                <a:extLst>
                  <a:ext uri="{0D108BD9-81ED-4DB2-BD59-A6C34878D82A}">
                    <a16:rowId xmlns:a16="http://schemas.microsoft.com/office/drawing/2014/main" val="3649267489"/>
                  </a:ext>
                </a:extLst>
              </a:tr>
            </a:tbl>
          </a:graphicData>
        </a:graphic>
      </p:graphicFrame>
    </p:spTree>
    <p:extLst>
      <p:ext uri="{BB962C8B-B14F-4D97-AF65-F5344CB8AC3E}">
        <p14:creationId xmlns:p14="http://schemas.microsoft.com/office/powerpoint/2010/main" val="689352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13745</TotalTime>
  <Words>3543</Words>
  <Application>Microsoft Office PowerPoint</Application>
  <PresentationFormat>Widescreen</PresentationFormat>
  <Paragraphs>318</Paragraphs>
  <Slides>22</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 Bold</vt:lpstr>
      <vt:lpstr>Calibri</vt:lpstr>
      <vt:lpstr>Calibri Light</vt:lpstr>
      <vt:lpstr>Horizon</vt:lpstr>
      <vt:lpstr>Railway</vt:lpstr>
      <vt:lpstr>Raleway</vt:lpstr>
      <vt:lpstr>Raleway Black</vt:lpstr>
      <vt:lpstr>Office Theme</vt:lpstr>
      <vt:lpstr>1_Office Theme</vt:lpstr>
      <vt:lpstr>Transition of Care</vt:lpstr>
      <vt:lpstr>PowerPoint Presentation</vt:lpstr>
      <vt:lpstr>PowerPoint Presentation</vt:lpstr>
      <vt:lpstr>PowerPoint Presentation</vt:lpstr>
      <vt:lpstr>Checking the Provider Delivered Care Management Benefit in Availity</vt:lpstr>
      <vt:lpstr>Transition of Care</vt:lpstr>
      <vt:lpstr>Transition of Care</vt:lpstr>
      <vt:lpstr>Patient Centered Medical Home Capacity</vt:lpstr>
      <vt:lpstr>Transition of Care</vt:lpstr>
      <vt:lpstr>Patient Centered Medical Home Capability</vt:lpstr>
      <vt:lpstr>Transition of Care</vt:lpstr>
      <vt:lpstr>Transition of Care</vt:lpstr>
      <vt:lpstr>Transition of Care – Office visit</vt:lpstr>
      <vt:lpstr>Transition of Care</vt:lpstr>
      <vt:lpstr>Transition of Care:  Follow up and Monitoring</vt:lpstr>
      <vt:lpstr>Transition of Care</vt:lpstr>
      <vt:lpstr>Patient Centered Medical Home Capability</vt:lpstr>
      <vt:lpstr>Transition of Care – Office visit</vt:lpstr>
      <vt:lpstr>Transition of Care</vt:lpstr>
      <vt:lpstr>Transition of Care</vt:lpstr>
      <vt:lpstr>Day In the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Carr</dc:creator>
  <cp:lastModifiedBy>Sue Vos</cp:lastModifiedBy>
  <cp:revision>19</cp:revision>
  <dcterms:created xsi:type="dcterms:W3CDTF">2021-05-12T19:56:30Z</dcterms:created>
  <dcterms:modified xsi:type="dcterms:W3CDTF">2024-12-09T16:45:52Z</dcterms:modified>
</cp:coreProperties>
</file>