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3807" r:id="rId2"/>
  </p:sldMasterIdLst>
  <p:notesMasterIdLst>
    <p:notesMasterId r:id="rId32"/>
  </p:notesMasterIdLst>
  <p:sldIdLst>
    <p:sldId id="267" r:id="rId3"/>
    <p:sldId id="264" r:id="rId4"/>
    <p:sldId id="276" r:id="rId5"/>
    <p:sldId id="314" r:id="rId6"/>
    <p:sldId id="268" r:id="rId7"/>
    <p:sldId id="266" r:id="rId8"/>
    <p:sldId id="277" r:id="rId9"/>
    <p:sldId id="287" r:id="rId10"/>
    <p:sldId id="288" r:id="rId11"/>
    <p:sldId id="257" r:id="rId12"/>
    <p:sldId id="289" r:id="rId13"/>
    <p:sldId id="306" r:id="rId14"/>
    <p:sldId id="292" r:id="rId15"/>
    <p:sldId id="305" r:id="rId16"/>
    <p:sldId id="293" r:id="rId17"/>
    <p:sldId id="300" r:id="rId18"/>
    <p:sldId id="307" r:id="rId19"/>
    <p:sldId id="302" r:id="rId20"/>
    <p:sldId id="308" r:id="rId21"/>
    <p:sldId id="294" r:id="rId22"/>
    <p:sldId id="309" r:id="rId23"/>
    <p:sldId id="295" r:id="rId24"/>
    <p:sldId id="310" r:id="rId25"/>
    <p:sldId id="312" r:id="rId26"/>
    <p:sldId id="313" r:id="rId27"/>
    <p:sldId id="311" r:id="rId28"/>
    <p:sldId id="316" r:id="rId29"/>
    <p:sldId id="317" r:id="rId30"/>
    <p:sldId id="265" r:id="rId3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C1E0"/>
    <a:srgbClr val="135D7A"/>
    <a:srgbClr val="1BA0BB"/>
    <a:srgbClr val="FFFFFF"/>
    <a:srgbClr val="005E68"/>
    <a:srgbClr val="00909E"/>
    <a:srgbClr val="0F4C75"/>
    <a:srgbClr val="142850"/>
    <a:srgbClr val="F4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77" autoAdjust="0"/>
  </p:normalViewPr>
  <p:slideViewPr>
    <p:cSldViewPr snapToGrid="0">
      <p:cViewPr varScale="1">
        <p:scale>
          <a:sx n="64" d="100"/>
          <a:sy n="64" d="100"/>
        </p:scale>
        <p:origin x="1426"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BB60C-EE46-4CA4-8607-1CFE07755BC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A079153-C35C-439E-A05E-D839F3910E1D}">
      <dgm:prSet phldrT="[Text]"/>
      <dgm:spPr>
        <a:solidFill>
          <a:srgbClr val="00909E"/>
        </a:solidFill>
      </dgm:spPr>
      <dgm:t>
        <a:bodyPr/>
        <a:lstStyle/>
        <a:p>
          <a:r>
            <a:rPr lang="en-US" dirty="0">
              <a:latin typeface="Arial Bold" panose="020B0704020202020204" pitchFamily="34" charset="0"/>
              <a:cs typeface="Arial Bold" panose="020B0704020202020204" pitchFamily="34" charset="0"/>
            </a:rPr>
            <a:t> </a:t>
          </a:r>
        </a:p>
      </dgm:t>
    </dgm:pt>
    <dgm:pt modelId="{674D8FAF-857C-4FE6-B6AD-CE19E0451A38}" type="parTrans" cxnId="{08ED9521-0B0F-4563-9744-B7BB31BBF603}">
      <dgm:prSet/>
      <dgm:spPr/>
      <dgm:t>
        <a:bodyPr/>
        <a:lstStyle/>
        <a:p>
          <a:endParaRPr lang="en-US"/>
        </a:p>
      </dgm:t>
    </dgm:pt>
    <dgm:pt modelId="{8CFAFBF2-7205-4677-95CE-F67366731A02}" type="sibTrans" cxnId="{08ED9521-0B0F-4563-9744-B7BB31BBF603}">
      <dgm:prSet/>
      <dgm:spPr/>
      <dgm:t>
        <a:bodyPr/>
        <a:lstStyle/>
        <a:p>
          <a:endParaRPr lang="en-US"/>
        </a:p>
      </dgm:t>
    </dgm:pt>
    <dgm:pt modelId="{0D3CAA12-0922-453F-B17A-8BA27599E55E}">
      <dgm:prSet phldrT="[Text]" custT="1"/>
      <dgm:spPr/>
      <dgm:t>
        <a:bodyPr/>
        <a:lstStyle/>
        <a:p>
          <a:pPr>
            <a:buFont typeface="Arial" panose="020B0604020202020204" pitchFamily="34" charset="0"/>
            <a:buNone/>
          </a:pPr>
          <a:endParaRPr lang="en-US" sz="1800" dirty="0">
            <a:latin typeface="Arial" panose="020B0604020202020204" pitchFamily="34" charset="0"/>
            <a:cs typeface="Arial" panose="020B0604020202020204" pitchFamily="34" charset="0"/>
          </a:endParaRPr>
        </a:p>
      </dgm:t>
    </dgm:pt>
    <dgm:pt modelId="{E39F82F8-F73F-41AF-AF7C-FF22A992F153}" type="parTrans" cxnId="{43D45B71-8A87-461D-BFEF-B015083C343A}">
      <dgm:prSet/>
      <dgm:spPr/>
      <dgm:t>
        <a:bodyPr/>
        <a:lstStyle/>
        <a:p>
          <a:endParaRPr lang="en-US"/>
        </a:p>
      </dgm:t>
    </dgm:pt>
    <dgm:pt modelId="{A662784B-7685-44CB-9E8D-7FCFB4A1DB27}" type="sibTrans" cxnId="{43D45B71-8A87-461D-BFEF-B015083C343A}">
      <dgm:prSet/>
      <dgm:spPr/>
      <dgm:t>
        <a:bodyPr/>
        <a:lstStyle/>
        <a:p>
          <a:endParaRPr lang="en-US"/>
        </a:p>
      </dgm:t>
    </dgm:pt>
    <dgm:pt modelId="{B1482D5A-A909-4CF2-BB62-5A55754C49F3}">
      <dgm:prSet phldrT="[Text]"/>
      <dgm:spPr>
        <a:solidFill>
          <a:srgbClr val="135D7A"/>
        </a:solidFill>
      </dgm:spPr>
      <dgm:t>
        <a:bodyPr/>
        <a:lstStyle/>
        <a:p>
          <a:endParaRPr lang="en-US" dirty="0">
            <a:latin typeface="Arial Bold" panose="020B0704020202020204" pitchFamily="34" charset="0"/>
            <a:cs typeface="Arial Bold" panose="020B0704020202020204" pitchFamily="34" charset="0"/>
          </a:endParaRPr>
        </a:p>
      </dgm:t>
    </dgm:pt>
    <dgm:pt modelId="{2A510B44-F5E3-4B61-A5B8-3A1BBF82B78E}" type="parTrans" cxnId="{FDFBCD4B-790B-43D0-BD5C-ABCE2D47B96F}">
      <dgm:prSet/>
      <dgm:spPr/>
      <dgm:t>
        <a:bodyPr/>
        <a:lstStyle/>
        <a:p>
          <a:endParaRPr lang="en-US"/>
        </a:p>
      </dgm:t>
    </dgm:pt>
    <dgm:pt modelId="{CDB30CBF-046A-4E6A-A942-60D84AA85981}" type="sibTrans" cxnId="{FDFBCD4B-790B-43D0-BD5C-ABCE2D47B96F}">
      <dgm:prSet/>
      <dgm:spPr/>
      <dgm:t>
        <a:bodyPr/>
        <a:lstStyle/>
        <a:p>
          <a:endParaRPr lang="en-US"/>
        </a:p>
      </dgm:t>
    </dgm:pt>
    <dgm:pt modelId="{6C29AF28-6C8A-47C5-9615-98C2226C120F}">
      <dgm:prSet phldrT="[Text]"/>
      <dgm:spPr/>
      <dgm:t>
        <a:bodyPr/>
        <a:lstStyle/>
        <a:p>
          <a:endParaRPr lang="en-US" dirty="0">
            <a:latin typeface="Arial" panose="020B0604020202020204" pitchFamily="34" charset="0"/>
            <a:cs typeface="Arial" panose="020B0604020202020204" pitchFamily="34" charset="0"/>
          </a:endParaRPr>
        </a:p>
      </dgm:t>
    </dgm:pt>
    <dgm:pt modelId="{1D05E209-A573-4A7C-A49D-5E164494B0CC}" type="parTrans" cxnId="{61F0EDB6-951E-4D6F-87B1-3A0D5BEF779D}">
      <dgm:prSet/>
      <dgm:spPr/>
      <dgm:t>
        <a:bodyPr/>
        <a:lstStyle/>
        <a:p>
          <a:endParaRPr lang="en-US"/>
        </a:p>
      </dgm:t>
    </dgm:pt>
    <dgm:pt modelId="{32D075EA-01FE-4578-BD3A-94973F0FFCCD}" type="sibTrans" cxnId="{61F0EDB6-951E-4D6F-87B1-3A0D5BEF779D}">
      <dgm:prSet/>
      <dgm:spPr/>
      <dgm:t>
        <a:bodyPr/>
        <a:lstStyle/>
        <a:p>
          <a:endParaRPr lang="en-US"/>
        </a:p>
      </dgm:t>
    </dgm:pt>
    <dgm:pt modelId="{2B75726C-2F62-46DF-B25A-DD1929637031}">
      <dgm:prSet phldrT="[Text]" custT="1"/>
      <dgm:spPr>
        <a:solidFill>
          <a:srgbClr val="28C1E0"/>
        </a:solidFill>
      </dgm:spPr>
      <dgm:t>
        <a:bodyPr/>
        <a:lstStyle/>
        <a:p>
          <a:endParaRPr lang="en-US" sz="2400" kern="1200" dirty="0">
            <a:solidFill>
              <a:prstClr val="white"/>
            </a:solidFill>
            <a:latin typeface="Arial Bold" panose="020B0704020202020204" pitchFamily="34" charset="0"/>
            <a:ea typeface="+mn-ea"/>
            <a:cs typeface="Arial Bold" panose="020B0704020202020204" pitchFamily="34" charset="0"/>
          </a:endParaRPr>
        </a:p>
      </dgm:t>
    </dgm:pt>
    <dgm:pt modelId="{D14722C7-F941-4252-A431-9023C8752D67}" type="parTrans" cxnId="{8B911E19-E149-4CB5-AF89-D849FFC0A27E}">
      <dgm:prSet/>
      <dgm:spPr/>
      <dgm:t>
        <a:bodyPr/>
        <a:lstStyle/>
        <a:p>
          <a:endParaRPr lang="en-US"/>
        </a:p>
      </dgm:t>
    </dgm:pt>
    <dgm:pt modelId="{9FB0FDD3-FED5-43DB-BEE5-87E645A6CE0D}" type="sibTrans" cxnId="{8B911E19-E149-4CB5-AF89-D849FFC0A27E}">
      <dgm:prSet/>
      <dgm:spPr/>
      <dgm:t>
        <a:bodyPr/>
        <a:lstStyle/>
        <a:p>
          <a:endParaRPr lang="en-US"/>
        </a:p>
      </dgm:t>
    </dgm:pt>
    <dgm:pt modelId="{EE6DB4BB-157C-475F-B689-0765082C0C32}">
      <dgm:prSet phldrT="[Text]"/>
      <dgm:spPr/>
      <dgm:t>
        <a:bodyPr/>
        <a:lstStyle/>
        <a:p>
          <a:endParaRPr lang="en-US" dirty="0">
            <a:latin typeface="Arial" panose="020B0604020202020204" pitchFamily="34" charset="0"/>
            <a:cs typeface="Arial" panose="020B0604020202020204" pitchFamily="34" charset="0"/>
          </a:endParaRPr>
        </a:p>
      </dgm:t>
    </dgm:pt>
    <dgm:pt modelId="{EF97AC16-F98C-422E-8F7C-DD59F8B4F0AA}" type="parTrans" cxnId="{6B832EEA-4680-4A7C-B9F8-25CECCC45B87}">
      <dgm:prSet/>
      <dgm:spPr/>
      <dgm:t>
        <a:bodyPr/>
        <a:lstStyle/>
        <a:p>
          <a:endParaRPr lang="en-US"/>
        </a:p>
      </dgm:t>
    </dgm:pt>
    <dgm:pt modelId="{77DB62B4-416A-4D13-A882-522A551FA899}" type="sibTrans" cxnId="{6B832EEA-4680-4A7C-B9F8-25CECCC45B87}">
      <dgm:prSet/>
      <dgm:spPr/>
      <dgm:t>
        <a:bodyPr/>
        <a:lstStyle/>
        <a:p>
          <a:endParaRPr lang="en-US"/>
        </a:p>
      </dgm:t>
    </dgm:pt>
    <dgm:pt modelId="{98FA91EF-7BA2-470C-8565-3B7B7F1CD570}">
      <dgm:prSet phldrT="[Text]"/>
      <dgm:spPr/>
      <dgm:t>
        <a:bodyPr/>
        <a:lstStyle/>
        <a:p>
          <a:endParaRPr lang="en-US" dirty="0"/>
        </a:p>
      </dgm:t>
    </dgm:pt>
    <dgm:pt modelId="{CBEC8D2D-D613-4E09-B5C1-FC0C2C3B2B31}" type="parTrans" cxnId="{565584CC-B4E4-4986-8CBE-018E84AA325E}">
      <dgm:prSet/>
      <dgm:spPr/>
      <dgm:t>
        <a:bodyPr/>
        <a:lstStyle/>
        <a:p>
          <a:endParaRPr lang="en-US"/>
        </a:p>
      </dgm:t>
    </dgm:pt>
    <dgm:pt modelId="{47A39F67-5D09-45FA-9186-F542F6CAE28E}" type="sibTrans" cxnId="{565584CC-B4E4-4986-8CBE-018E84AA325E}">
      <dgm:prSet/>
      <dgm:spPr/>
      <dgm:t>
        <a:bodyPr/>
        <a:lstStyle/>
        <a:p>
          <a:endParaRPr lang="en-US"/>
        </a:p>
      </dgm:t>
    </dgm:pt>
    <dgm:pt modelId="{4B58BB50-5FE6-47E8-A361-B7136AA6CFDA}" type="pres">
      <dgm:prSet presAssocID="{DE7BB60C-EE46-4CA4-8607-1CFE07755BCD}" presName="Name0" presStyleCnt="0">
        <dgm:presLayoutVars>
          <dgm:chMax val="5"/>
          <dgm:chPref val="5"/>
          <dgm:dir/>
          <dgm:animLvl val="lvl"/>
        </dgm:presLayoutVars>
      </dgm:prSet>
      <dgm:spPr/>
    </dgm:pt>
    <dgm:pt modelId="{855A4481-3892-4E52-AD43-7D374AB12D18}" type="pres">
      <dgm:prSet presAssocID="{BA079153-C35C-439E-A05E-D839F3910E1D}" presName="parentText1" presStyleLbl="node1" presStyleIdx="0" presStyleCnt="3" custScaleX="119943" custLinFactNeighborX="138">
        <dgm:presLayoutVars>
          <dgm:chMax/>
          <dgm:chPref val="3"/>
          <dgm:bulletEnabled val="1"/>
        </dgm:presLayoutVars>
      </dgm:prSet>
      <dgm:spPr/>
    </dgm:pt>
    <dgm:pt modelId="{AB0D7EAB-304F-425D-B709-1BD8B24E18BB}" type="pres">
      <dgm:prSet presAssocID="{BA079153-C35C-439E-A05E-D839F3910E1D}" presName="childText1" presStyleLbl="solidAlignAcc1" presStyleIdx="0" presStyleCnt="3" custScaleX="107211" custLinFactNeighborX="-32515" custLinFactNeighborY="-1760">
        <dgm:presLayoutVars>
          <dgm:chMax val="0"/>
          <dgm:chPref val="0"/>
          <dgm:bulletEnabled val="1"/>
        </dgm:presLayoutVars>
      </dgm:prSet>
      <dgm:spPr/>
    </dgm:pt>
    <dgm:pt modelId="{59545C12-2C82-4956-BA5C-299DCD8817DA}" type="pres">
      <dgm:prSet presAssocID="{B1482D5A-A909-4CF2-BB62-5A55754C49F3}" presName="parentText2" presStyleLbl="node1" presStyleIdx="1" presStyleCnt="3" custScaleX="115681" custLinFactNeighborX="-2318" custLinFactNeighborY="-909">
        <dgm:presLayoutVars>
          <dgm:chMax/>
          <dgm:chPref val="3"/>
          <dgm:bulletEnabled val="1"/>
        </dgm:presLayoutVars>
      </dgm:prSet>
      <dgm:spPr/>
    </dgm:pt>
    <dgm:pt modelId="{FC069156-6E8E-41BC-87A0-4D47F104AFF9}" type="pres">
      <dgm:prSet presAssocID="{B1482D5A-A909-4CF2-BB62-5A55754C49F3}" presName="childText2" presStyleLbl="solidAlignAcc1" presStyleIdx="1" presStyleCnt="3" custScaleX="107211" custLinFactNeighborX="-19172">
        <dgm:presLayoutVars>
          <dgm:chMax val="0"/>
          <dgm:chPref val="0"/>
          <dgm:bulletEnabled val="1"/>
        </dgm:presLayoutVars>
      </dgm:prSet>
      <dgm:spPr/>
    </dgm:pt>
    <dgm:pt modelId="{BD415092-A042-4C57-A21A-EF4C082106EA}" type="pres">
      <dgm:prSet presAssocID="{2B75726C-2F62-46DF-B25A-DD1929637031}" presName="parentText3" presStyleLbl="node1" presStyleIdx="2" presStyleCnt="3" custScaleX="104233" custLinFactNeighborX="-8184">
        <dgm:presLayoutVars>
          <dgm:chMax/>
          <dgm:chPref val="3"/>
          <dgm:bulletEnabled val="1"/>
        </dgm:presLayoutVars>
      </dgm:prSet>
      <dgm:spPr/>
    </dgm:pt>
    <dgm:pt modelId="{7EF3F82B-F941-4E14-A0B6-02BB70D3C295}" type="pres">
      <dgm:prSet presAssocID="{2B75726C-2F62-46DF-B25A-DD1929637031}" presName="childText3" presStyleLbl="solidAlignAcc1" presStyleIdx="2" presStyleCnt="3" custScaleX="107211" custLinFactNeighborX="-9585">
        <dgm:presLayoutVars>
          <dgm:chMax val="0"/>
          <dgm:chPref val="0"/>
          <dgm:bulletEnabled val="1"/>
        </dgm:presLayoutVars>
      </dgm:prSet>
      <dgm:spPr/>
    </dgm:pt>
  </dgm:ptLst>
  <dgm:cxnLst>
    <dgm:cxn modelId="{8B911E19-E149-4CB5-AF89-D849FFC0A27E}" srcId="{DE7BB60C-EE46-4CA4-8607-1CFE07755BCD}" destId="{2B75726C-2F62-46DF-B25A-DD1929637031}" srcOrd="2" destOrd="0" parTransId="{D14722C7-F941-4252-A431-9023C8752D67}" sibTransId="{9FB0FDD3-FED5-43DB-BEE5-87E645A6CE0D}"/>
    <dgm:cxn modelId="{08ED9521-0B0F-4563-9744-B7BB31BBF603}" srcId="{DE7BB60C-EE46-4CA4-8607-1CFE07755BCD}" destId="{BA079153-C35C-439E-A05E-D839F3910E1D}" srcOrd="0" destOrd="0" parTransId="{674D8FAF-857C-4FE6-B6AD-CE19E0451A38}" sibTransId="{8CFAFBF2-7205-4677-95CE-F67366731A02}"/>
    <dgm:cxn modelId="{B9E02268-402B-45D0-9AEC-090F978FBF62}" type="presOf" srcId="{98FA91EF-7BA2-470C-8565-3B7B7F1CD570}" destId="{7EF3F82B-F941-4E14-A0B6-02BB70D3C295}" srcOrd="0" destOrd="1" presId="urn:microsoft.com/office/officeart/2009/3/layout/IncreasingArrowsProcess"/>
    <dgm:cxn modelId="{9AB06D4A-C42D-4F02-BC4A-9D983B2D058B}" type="presOf" srcId="{EE6DB4BB-157C-475F-B689-0765082C0C32}" destId="{7EF3F82B-F941-4E14-A0B6-02BB70D3C295}" srcOrd="0" destOrd="0" presId="urn:microsoft.com/office/officeart/2009/3/layout/IncreasingArrowsProcess"/>
    <dgm:cxn modelId="{FDFBCD4B-790B-43D0-BD5C-ABCE2D47B96F}" srcId="{DE7BB60C-EE46-4CA4-8607-1CFE07755BCD}" destId="{B1482D5A-A909-4CF2-BB62-5A55754C49F3}" srcOrd="1" destOrd="0" parTransId="{2A510B44-F5E3-4B61-A5B8-3A1BBF82B78E}" sibTransId="{CDB30CBF-046A-4E6A-A942-60D84AA85981}"/>
    <dgm:cxn modelId="{43D45B71-8A87-461D-BFEF-B015083C343A}" srcId="{BA079153-C35C-439E-A05E-D839F3910E1D}" destId="{0D3CAA12-0922-453F-B17A-8BA27599E55E}" srcOrd="0" destOrd="0" parTransId="{E39F82F8-F73F-41AF-AF7C-FF22A992F153}" sibTransId="{A662784B-7685-44CB-9E8D-7FCFB4A1DB27}"/>
    <dgm:cxn modelId="{DFBC5B57-1135-451B-9B58-15791EBA40C2}" type="presOf" srcId="{B1482D5A-A909-4CF2-BB62-5A55754C49F3}" destId="{59545C12-2C82-4956-BA5C-299DCD8817DA}" srcOrd="0" destOrd="0" presId="urn:microsoft.com/office/officeart/2009/3/layout/IncreasingArrowsProcess"/>
    <dgm:cxn modelId="{60380E8F-8F80-4A67-BD0A-E1E6795063D0}" type="presOf" srcId="{2B75726C-2F62-46DF-B25A-DD1929637031}" destId="{BD415092-A042-4C57-A21A-EF4C082106EA}" srcOrd="0" destOrd="0" presId="urn:microsoft.com/office/officeart/2009/3/layout/IncreasingArrowsProcess"/>
    <dgm:cxn modelId="{E50FB193-7992-4F6B-9632-47EDEA05A589}" type="presOf" srcId="{0D3CAA12-0922-453F-B17A-8BA27599E55E}" destId="{AB0D7EAB-304F-425D-B709-1BD8B24E18BB}" srcOrd="0" destOrd="0" presId="urn:microsoft.com/office/officeart/2009/3/layout/IncreasingArrowsProcess"/>
    <dgm:cxn modelId="{61F0EDB6-951E-4D6F-87B1-3A0D5BEF779D}" srcId="{B1482D5A-A909-4CF2-BB62-5A55754C49F3}" destId="{6C29AF28-6C8A-47C5-9615-98C2226C120F}" srcOrd="0" destOrd="0" parTransId="{1D05E209-A573-4A7C-A49D-5E164494B0CC}" sibTransId="{32D075EA-01FE-4578-BD3A-94973F0FFCCD}"/>
    <dgm:cxn modelId="{565584CC-B4E4-4986-8CBE-018E84AA325E}" srcId="{2B75726C-2F62-46DF-B25A-DD1929637031}" destId="{98FA91EF-7BA2-470C-8565-3B7B7F1CD570}" srcOrd="1" destOrd="0" parTransId="{CBEC8D2D-D613-4E09-B5C1-FC0C2C3B2B31}" sibTransId="{47A39F67-5D09-45FA-9186-F542F6CAE28E}"/>
    <dgm:cxn modelId="{A7791AD1-71F3-4514-9CF8-319816C0CC4C}" type="presOf" srcId="{6C29AF28-6C8A-47C5-9615-98C2226C120F}" destId="{FC069156-6E8E-41BC-87A0-4D47F104AFF9}" srcOrd="0" destOrd="0" presId="urn:microsoft.com/office/officeart/2009/3/layout/IncreasingArrowsProcess"/>
    <dgm:cxn modelId="{F356FDDF-2462-46DC-8D12-523969F55C10}" type="presOf" srcId="{DE7BB60C-EE46-4CA4-8607-1CFE07755BCD}" destId="{4B58BB50-5FE6-47E8-A361-B7136AA6CFDA}" srcOrd="0" destOrd="0" presId="urn:microsoft.com/office/officeart/2009/3/layout/IncreasingArrowsProcess"/>
    <dgm:cxn modelId="{6B832EEA-4680-4A7C-B9F8-25CECCC45B87}" srcId="{2B75726C-2F62-46DF-B25A-DD1929637031}" destId="{EE6DB4BB-157C-475F-B689-0765082C0C32}" srcOrd="0" destOrd="0" parTransId="{EF97AC16-F98C-422E-8F7C-DD59F8B4F0AA}" sibTransId="{77DB62B4-416A-4D13-A882-522A551FA899}"/>
    <dgm:cxn modelId="{7A99AFFC-65F2-471E-9932-44DEBD4FCB13}" type="presOf" srcId="{BA079153-C35C-439E-A05E-D839F3910E1D}" destId="{855A4481-3892-4E52-AD43-7D374AB12D18}" srcOrd="0" destOrd="0" presId="urn:microsoft.com/office/officeart/2009/3/layout/IncreasingArrowsProcess"/>
    <dgm:cxn modelId="{365CE433-7702-48D1-BA82-E17C72DE7137}" type="presParOf" srcId="{4B58BB50-5FE6-47E8-A361-B7136AA6CFDA}" destId="{855A4481-3892-4E52-AD43-7D374AB12D18}" srcOrd="0" destOrd="0" presId="urn:microsoft.com/office/officeart/2009/3/layout/IncreasingArrowsProcess"/>
    <dgm:cxn modelId="{6B83052F-93FC-4C76-88EF-CFCE7B5CF02A}" type="presParOf" srcId="{4B58BB50-5FE6-47E8-A361-B7136AA6CFDA}" destId="{AB0D7EAB-304F-425D-B709-1BD8B24E18BB}" srcOrd="1" destOrd="0" presId="urn:microsoft.com/office/officeart/2009/3/layout/IncreasingArrowsProcess"/>
    <dgm:cxn modelId="{BF1E0F75-A409-4F19-9CC6-8F6B84B27F55}" type="presParOf" srcId="{4B58BB50-5FE6-47E8-A361-B7136AA6CFDA}" destId="{59545C12-2C82-4956-BA5C-299DCD8817DA}" srcOrd="2" destOrd="0" presId="urn:microsoft.com/office/officeart/2009/3/layout/IncreasingArrowsProcess"/>
    <dgm:cxn modelId="{565690B4-7FC3-4726-8516-F0451C9FC2B9}" type="presParOf" srcId="{4B58BB50-5FE6-47E8-A361-B7136AA6CFDA}" destId="{FC069156-6E8E-41BC-87A0-4D47F104AFF9}" srcOrd="3" destOrd="0" presId="urn:microsoft.com/office/officeart/2009/3/layout/IncreasingArrowsProcess"/>
    <dgm:cxn modelId="{140D7FB5-37D9-480F-90AE-1326242C4C73}" type="presParOf" srcId="{4B58BB50-5FE6-47E8-A361-B7136AA6CFDA}" destId="{BD415092-A042-4C57-A21A-EF4C082106EA}" srcOrd="4" destOrd="0" presId="urn:microsoft.com/office/officeart/2009/3/layout/IncreasingArrowsProcess"/>
    <dgm:cxn modelId="{3DFA0D63-ED74-4425-BB20-53419827B3A8}" type="presParOf" srcId="{4B58BB50-5FE6-47E8-A361-B7136AA6CFDA}" destId="{7EF3F82B-F941-4E14-A0B6-02BB70D3C29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BB60C-EE46-4CA4-8607-1CFE07755BC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A079153-C35C-439E-A05E-D839F3910E1D}">
      <dgm:prSet phldrT="[Text]"/>
      <dgm:spPr>
        <a:solidFill>
          <a:srgbClr val="00909E"/>
        </a:solidFill>
      </dgm:spPr>
      <dgm:t>
        <a:bodyPr/>
        <a:lstStyle/>
        <a:p>
          <a:r>
            <a:rPr lang="en-US" dirty="0">
              <a:latin typeface="Arial Bold" panose="020B0704020202020204" pitchFamily="34" charset="0"/>
              <a:cs typeface="Arial Bold" panose="020B0704020202020204" pitchFamily="34" charset="0"/>
            </a:rPr>
            <a:t> </a:t>
          </a:r>
        </a:p>
      </dgm:t>
    </dgm:pt>
    <dgm:pt modelId="{674D8FAF-857C-4FE6-B6AD-CE19E0451A38}" type="parTrans" cxnId="{08ED9521-0B0F-4563-9744-B7BB31BBF603}">
      <dgm:prSet/>
      <dgm:spPr/>
      <dgm:t>
        <a:bodyPr/>
        <a:lstStyle/>
        <a:p>
          <a:endParaRPr lang="en-US"/>
        </a:p>
      </dgm:t>
    </dgm:pt>
    <dgm:pt modelId="{8CFAFBF2-7205-4677-95CE-F67366731A02}" type="sibTrans" cxnId="{08ED9521-0B0F-4563-9744-B7BB31BBF603}">
      <dgm:prSet/>
      <dgm:spPr/>
      <dgm:t>
        <a:bodyPr/>
        <a:lstStyle/>
        <a:p>
          <a:endParaRPr lang="en-US"/>
        </a:p>
      </dgm:t>
    </dgm:pt>
    <dgm:pt modelId="{0D3CAA12-0922-453F-B17A-8BA27599E55E}">
      <dgm:prSet phldrT="[Text]" custT="1"/>
      <dgm:spPr/>
      <dgm:t>
        <a:bodyPr/>
        <a:lstStyle/>
        <a:p>
          <a:pPr>
            <a:buFont typeface="Arial" panose="020B0604020202020204" pitchFamily="34" charset="0"/>
            <a:buNone/>
          </a:pPr>
          <a:endParaRPr lang="en-US" sz="1800" dirty="0">
            <a:latin typeface="Arial" panose="020B0604020202020204" pitchFamily="34" charset="0"/>
            <a:cs typeface="Arial" panose="020B0604020202020204" pitchFamily="34" charset="0"/>
          </a:endParaRPr>
        </a:p>
      </dgm:t>
    </dgm:pt>
    <dgm:pt modelId="{E39F82F8-F73F-41AF-AF7C-FF22A992F153}" type="parTrans" cxnId="{43D45B71-8A87-461D-BFEF-B015083C343A}">
      <dgm:prSet/>
      <dgm:spPr/>
      <dgm:t>
        <a:bodyPr/>
        <a:lstStyle/>
        <a:p>
          <a:endParaRPr lang="en-US"/>
        </a:p>
      </dgm:t>
    </dgm:pt>
    <dgm:pt modelId="{A662784B-7685-44CB-9E8D-7FCFB4A1DB27}" type="sibTrans" cxnId="{43D45B71-8A87-461D-BFEF-B015083C343A}">
      <dgm:prSet/>
      <dgm:spPr/>
      <dgm:t>
        <a:bodyPr/>
        <a:lstStyle/>
        <a:p>
          <a:endParaRPr lang="en-US"/>
        </a:p>
      </dgm:t>
    </dgm:pt>
    <dgm:pt modelId="{B1482D5A-A909-4CF2-BB62-5A55754C49F3}">
      <dgm:prSet phldrT="[Text]"/>
      <dgm:spPr>
        <a:solidFill>
          <a:srgbClr val="135D7A"/>
        </a:solidFill>
      </dgm:spPr>
      <dgm:t>
        <a:bodyPr/>
        <a:lstStyle/>
        <a:p>
          <a:endParaRPr lang="en-US" dirty="0">
            <a:latin typeface="Arial Bold" panose="020B0704020202020204" pitchFamily="34" charset="0"/>
            <a:cs typeface="Arial Bold" panose="020B0704020202020204" pitchFamily="34" charset="0"/>
          </a:endParaRPr>
        </a:p>
      </dgm:t>
    </dgm:pt>
    <dgm:pt modelId="{2A510B44-F5E3-4B61-A5B8-3A1BBF82B78E}" type="parTrans" cxnId="{FDFBCD4B-790B-43D0-BD5C-ABCE2D47B96F}">
      <dgm:prSet/>
      <dgm:spPr/>
      <dgm:t>
        <a:bodyPr/>
        <a:lstStyle/>
        <a:p>
          <a:endParaRPr lang="en-US"/>
        </a:p>
      </dgm:t>
    </dgm:pt>
    <dgm:pt modelId="{CDB30CBF-046A-4E6A-A942-60D84AA85981}" type="sibTrans" cxnId="{FDFBCD4B-790B-43D0-BD5C-ABCE2D47B96F}">
      <dgm:prSet/>
      <dgm:spPr/>
      <dgm:t>
        <a:bodyPr/>
        <a:lstStyle/>
        <a:p>
          <a:endParaRPr lang="en-US"/>
        </a:p>
      </dgm:t>
    </dgm:pt>
    <dgm:pt modelId="{6C29AF28-6C8A-47C5-9615-98C2226C120F}">
      <dgm:prSet phldrT="[Text]"/>
      <dgm:spPr/>
      <dgm:t>
        <a:bodyPr/>
        <a:lstStyle/>
        <a:p>
          <a:endParaRPr lang="en-US" dirty="0">
            <a:latin typeface="Arial" panose="020B0604020202020204" pitchFamily="34" charset="0"/>
            <a:cs typeface="Arial" panose="020B0604020202020204" pitchFamily="34" charset="0"/>
          </a:endParaRPr>
        </a:p>
      </dgm:t>
    </dgm:pt>
    <dgm:pt modelId="{1D05E209-A573-4A7C-A49D-5E164494B0CC}" type="parTrans" cxnId="{61F0EDB6-951E-4D6F-87B1-3A0D5BEF779D}">
      <dgm:prSet/>
      <dgm:spPr/>
      <dgm:t>
        <a:bodyPr/>
        <a:lstStyle/>
        <a:p>
          <a:endParaRPr lang="en-US"/>
        </a:p>
      </dgm:t>
    </dgm:pt>
    <dgm:pt modelId="{32D075EA-01FE-4578-BD3A-94973F0FFCCD}" type="sibTrans" cxnId="{61F0EDB6-951E-4D6F-87B1-3A0D5BEF779D}">
      <dgm:prSet/>
      <dgm:spPr/>
      <dgm:t>
        <a:bodyPr/>
        <a:lstStyle/>
        <a:p>
          <a:endParaRPr lang="en-US"/>
        </a:p>
      </dgm:t>
    </dgm:pt>
    <dgm:pt modelId="{2B75726C-2F62-46DF-B25A-DD1929637031}">
      <dgm:prSet phldrT="[Text]" custT="1"/>
      <dgm:spPr>
        <a:solidFill>
          <a:srgbClr val="28C1E0"/>
        </a:solidFill>
      </dgm:spPr>
      <dgm:t>
        <a:bodyPr/>
        <a:lstStyle/>
        <a:p>
          <a:endParaRPr lang="en-US" sz="2400" kern="1200" dirty="0">
            <a:solidFill>
              <a:prstClr val="white"/>
            </a:solidFill>
            <a:latin typeface="Arial Bold" panose="020B0704020202020204" pitchFamily="34" charset="0"/>
            <a:ea typeface="+mn-ea"/>
            <a:cs typeface="Arial Bold" panose="020B0704020202020204" pitchFamily="34" charset="0"/>
          </a:endParaRPr>
        </a:p>
      </dgm:t>
    </dgm:pt>
    <dgm:pt modelId="{D14722C7-F941-4252-A431-9023C8752D67}" type="parTrans" cxnId="{8B911E19-E149-4CB5-AF89-D849FFC0A27E}">
      <dgm:prSet/>
      <dgm:spPr/>
      <dgm:t>
        <a:bodyPr/>
        <a:lstStyle/>
        <a:p>
          <a:endParaRPr lang="en-US"/>
        </a:p>
      </dgm:t>
    </dgm:pt>
    <dgm:pt modelId="{9FB0FDD3-FED5-43DB-BEE5-87E645A6CE0D}" type="sibTrans" cxnId="{8B911E19-E149-4CB5-AF89-D849FFC0A27E}">
      <dgm:prSet/>
      <dgm:spPr/>
      <dgm:t>
        <a:bodyPr/>
        <a:lstStyle/>
        <a:p>
          <a:endParaRPr lang="en-US"/>
        </a:p>
      </dgm:t>
    </dgm:pt>
    <dgm:pt modelId="{EE6DB4BB-157C-475F-B689-0765082C0C32}">
      <dgm:prSet phldrT="[Text]"/>
      <dgm:spPr/>
      <dgm:t>
        <a:bodyPr/>
        <a:lstStyle/>
        <a:p>
          <a:endParaRPr lang="en-US" dirty="0">
            <a:latin typeface="Arial" panose="020B0604020202020204" pitchFamily="34" charset="0"/>
            <a:cs typeface="Arial" panose="020B0604020202020204" pitchFamily="34" charset="0"/>
          </a:endParaRPr>
        </a:p>
      </dgm:t>
    </dgm:pt>
    <dgm:pt modelId="{EF97AC16-F98C-422E-8F7C-DD59F8B4F0AA}" type="parTrans" cxnId="{6B832EEA-4680-4A7C-B9F8-25CECCC45B87}">
      <dgm:prSet/>
      <dgm:spPr/>
      <dgm:t>
        <a:bodyPr/>
        <a:lstStyle/>
        <a:p>
          <a:endParaRPr lang="en-US"/>
        </a:p>
      </dgm:t>
    </dgm:pt>
    <dgm:pt modelId="{77DB62B4-416A-4D13-A882-522A551FA899}" type="sibTrans" cxnId="{6B832EEA-4680-4A7C-B9F8-25CECCC45B87}">
      <dgm:prSet/>
      <dgm:spPr/>
      <dgm:t>
        <a:bodyPr/>
        <a:lstStyle/>
        <a:p>
          <a:endParaRPr lang="en-US"/>
        </a:p>
      </dgm:t>
    </dgm:pt>
    <dgm:pt modelId="{98FA91EF-7BA2-470C-8565-3B7B7F1CD570}">
      <dgm:prSet phldrT="[Text]"/>
      <dgm:spPr/>
      <dgm:t>
        <a:bodyPr/>
        <a:lstStyle/>
        <a:p>
          <a:endParaRPr lang="en-US" dirty="0"/>
        </a:p>
      </dgm:t>
    </dgm:pt>
    <dgm:pt modelId="{CBEC8D2D-D613-4E09-B5C1-FC0C2C3B2B31}" type="parTrans" cxnId="{565584CC-B4E4-4986-8CBE-018E84AA325E}">
      <dgm:prSet/>
      <dgm:spPr/>
      <dgm:t>
        <a:bodyPr/>
        <a:lstStyle/>
        <a:p>
          <a:endParaRPr lang="en-US"/>
        </a:p>
      </dgm:t>
    </dgm:pt>
    <dgm:pt modelId="{47A39F67-5D09-45FA-9186-F542F6CAE28E}" type="sibTrans" cxnId="{565584CC-B4E4-4986-8CBE-018E84AA325E}">
      <dgm:prSet/>
      <dgm:spPr/>
      <dgm:t>
        <a:bodyPr/>
        <a:lstStyle/>
        <a:p>
          <a:endParaRPr lang="en-US"/>
        </a:p>
      </dgm:t>
    </dgm:pt>
    <dgm:pt modelId="{4B58BB50-5FE6-47E8-A361-B7136AA6CFDA}" type="pres">
      <dgm:prSet presAssocID="{DE7BB60C-EE46-4CA4-8607-1CFE07755BCD}" presName="Name0" presStyleCnt="0">
        <dgm:presLayoutVars>
          <dgm:chMax val="5"/>
          <dgm:chPref val="5"/>
          <dgm:dir/>
          <dgm:animLvl val="lvl"/>
        </dgm:presLayoutVars>
      </dgm:prSet>
      <dgm:spPr/>
    </dgm:pt>
    <dgm:pt modelId="{855A4481-3892-4E52-AD43-7D374AB12D18}" type="pres">
      <dgm:prSet presAssocID="{BA079153-C35C-439E-A05E-D839F3910E1D}" presName="parentText1" presStyleLbl="node1" presStyleIdx="0" presStyleCnt="3" custScaleX="119943" custLinFactNeighborX="138">
        <dgm:presLayoutVars>
          <dgm:chMax/>
          <dgm:chPref val="3"/>
          <dgm:bulletEnabled val="1"/>
        </dgm:presLayoutVars>
      </dgm:prSet>
      <dgm:spPr/>
    </dgm:pt>
    <dgm:pt modelId="{AB0D7EAB-304F-425D-B709-1BD8B24E18BB}" type="pres">
      <dgm:prSet presAssocID="{BA079153-C35C-439E-A05E-D839F3910E1D}" presName="childText1" presStyleLbl="solidAlignAcc1" presStyleIdx="0" presStyleCnt="3" custScaleX="107211" custLinFactNeighborX="-32515" custLinFactNeighborY="-1760">
        <dgm:presLayoutVars>
          <dgm:chMax val="0"/>
          <dgm:chPref val="0"/>
          <dgm:bulletEnabled val="1"/>
        </dgm:presLayoutVars>
      </dgm:prSet>
      <dgm:spPr/>
    </dgm:pt>
    <dgm:pt modelId="{59545C12-2C82-4956-BA5C-299DCD8817DA}" type="pres">
      <dgm:prSet presAssocID="{B1482D5A-A909-4CF2-BB62-5A55754C49F3}" presName="parentText2" presStyleLbl="node1" presStyleIdx="1" presStyleCnt="3" custScaleX="115681" custLinFactNeighborX="-2481">
        <dgm:presLayoutVars>
          <dgm:chMax/>
          <dgm:chPref val="3"/>
          <dgm:bulletEnabled val="1"/>
        </dgm:presLayoutVars>
      </dgm:prSet>
      <dgm:spPr/>
    </dgm:pt>
    <dgm:pt modelId="{FC069156-6E8E-41BC-87A0-4D47F104AFF9}" type="pres">
      <dgm:prSet presAssocID="{B1482D5A-A909-4CF2-BB62-5A55754C49F3}" presName="childText2" presStyleLbl="solidAlignAcc1" presStyleIdx="1" presStyleCnt="3" custScaleX="107211" custLinFactNeighborX="-19172">
        <dgm:presLayoutVars>
          <dgm:chMax val="0"/>
          <dgm:chPref val="0"/>
          <dgm:bulletEnabled val="1"/>
        </dgm:presLayoutVars>
      </dgm:prSet>
      <dgm:spPr/>
    </dgm:pt>
    <dgm:pt modelId="{BD415092-A042-4C57-A21A-EF4C082106EA}" type="pres">
      <dgm:prSet presAssocID="{2B75726C-2F62-46DF-B25A-DD1929637031}" presName="parentText3" presStyleLbl="node1" presStyleIdx="2" presStyleCnt="3" custScaleX="104233" custLinFactNeighborX="-8184">
        <dgm:presLayoutVars>
          <dgm:chMax/>
          <dgm:chPref val="3"/>
          <dgm:bulletEnabled val="1"/>
        </dgm:presLayoutVars>
      </dgm:prSet>
      <dgm:spPr/>
    </dgm:pt>
    <dgm:pt modelId="{7EF3F82B-F941-4E14-A0B6-02BB70D3C295}" type="pres">
      <dgm:prSet presAssocID="{2B75726C-2F62-46DF-B25A-DD1929637031}" presName="childText3" presStyleLbl="solidAlignAcc1" presStyleIdx="2" presStyleCnt="3" custScaleX="107211" custLinFactNeighborX="-9585">
        <dgm:presLayoutVars>
          <dgm:chMax val="0"/>
          <dgm:chPref val="0"/>
          <dgm:bulletEnabled val="1"/>
        </dgm:presLayoutVars>
      </dgm:prSet>
      <dgm:spPr/>
    </dgm:pt>
  </dgm:ptLst>
  <dgm:cxnLst>
    <dgm:cxn modelId="{8B911E19-E149-4CB5-AF89-D849FFC0A27E}" srcId="{DE7BB60C-EE46-4CA4-8607-1CFE07755BCD}" destId="{2B75726C-2F62-46DF-B25A-DD1929637031}" srcOrd="2" destOrd="0" parTransId="{D14722C7-F941-4252-A431-9023C8752D67}" sibTransId="{9FB0FDD3-FED5-43DB-BEE5-87E645A6CE0D}"/>
    <dgm:cxn modelId="{08ED9521-0B0F-4563-9744-B7BB31BBF603}" srcId="{DE7BB60C-EE46-4CA4-8607-1CFE07755BCD}" destId="{BA079153-C35C-439E-A05E-D839F3910E1D}" srcOrd="0" destOrd="0" parTransId="{674D8FAF-857C-4FE6-B6AD-CE19E0451A38}" sibTransId="{8CFAFBF2-7205-4677-95CE-F67366731A02}"/>
    <dgm:cxn modelId="{B9E02268-402B-45D0-9AEC-090F978FBF62}" type="presOf" srcId="{98FA91EF-7BA2-470C-8565-3B7B7F1CD570}" destId="{7EF3F82B-F941-4E14-A0B6-02BB70D3C295}" srcOrd="0" destOrd="1" presId="urn:microsoft.com/office/officeart/2009/3/layout/IncreasingArrowsProcess"/>
    <dgm:cxn modelId="{9AB06D4A-C42D-4F02-BC4A-9D983B2D058B}" type="presOf" srcId="{EE6DB4BB-157C-475F-B689-0765082C0C32}" destId="{7EF3F82B-F941-4E14-A0B6-02BB70D3C295}" srcOrd="0" destOrd="0" presId="urn:microsoft.com/office/officeart/2009/3/layout/IncreasingArrowsProcess"/>
    <dgm:cxn modelId="{FDFBCD4B-790B-43D0-BD5C-ABCE2D47B96F}" srcId="{DE7BB60C-EE46-4CA4-8607-1CFE07755BCD}" destId="{B1482D5A-A909-4CF2-BB62-5A55754C49F3}" srcOrd="1" destOrd="0" parTransId="{2A510B44-F5E3-4B61-A5B8-3A1BBF82B78E}" sibTransId="{CDB30CBF-046A-4E6A-A942-60D84AA85981}"/>
    <dgm:cxn modelId="{43D45B71-8A87-461D-BFEF-B015083C343A}" srcId="{BA079153-C35C-439E-A05E-D839F3910E1D}" destId="{0D3CAA12-0922-453F-B17A-8BA27599E55E}" srcOrd="0" destOrd="0" parTransId="{E39F82F8-F73F-41AF-AF7C-FF22A992F153}" sibTransId="{A662784B-7685-44CB-9E8D-7FCFB4A1DB27}"/>
    <dgm:cxn modelId="{DFBC5B57-1135-451B-9B58-15791EBA40C2}" type="presOf" srcId="{B1482D5A-A909-4CF2-BB62-5A55754C49F3}" destId="{59545C12-2C82-4956-BA5C-299DCD8817DA}" srcOrd="0" destOrd="0" presId="urn:microsoft.com/office/officeart/2009/3/layout/IncreasingArrowsProcess"/>
    <dgm:cxn modelId="{60380E8F-8F80-4A67-BD0A-E1E6795063D0}" type="presOf" srcId="{2B75726C-2F62-46DF-B25A-DD1929637031}" destId="{BD415092-A042-4C57-A21A-EF4C082106EA}" srcOrd="0" destOrd="0" presId="urn:microsoft.com/office/officeart/2009/3/layout/IncreasingArrowsProcess"/>
    <dgm:cxn modelId="{E50FB193-7992-4F6B-9632-47EDEA05A589}" type="presOf" srcId="{0D3CAA12-0922-453F-B17A-8BA27599E55E}" destId="{AB0D7EAB-304F-425D-B709-1BD8B24E18BB}" srcOrd="0" destOrd="0" presId="urn:microsoft.com/office/officeart/2009/3/layout/IncreasingArrowsProcess"/>
    <dgm:cxn modelId="{61F0EDB6-951E-4D6F-87B1-3A0D5BEF779D}" srcId="{B1482D5A-A909-4CF2-BB62-5A55754C49F3}" destId="{6C29AF28-6C8A-47C5-9615-98C2226C120F}" srcOrd="0" destOrd="0" parTransId="{1D05E209-A573-4A7C-A49D-5E164494B0CC}" sibTransId="{32D075EA-01FE-4578-BD3A-94973F0FFCCD}"/>
    <dgm:cxn modelId="{565584CC-B4E4-4986-8CBE-018E84AA325E}" srcId="{2B75726C-2F62-46DF-B25A-DD1929637031}" destId="{98FA91EF-7BA2-470C-8565-3B7B7F1CD570}" srcOrd="1" destOrd="0" parTransId="{CBEC8D2D-D613-4E09-B5C1-FC0C2C3B2B31}" sibTransId="{47A39F67-5D09-45FA-9186-F542F6CAE28E}"/>
    <dgm:cxn modelId="{A7791AD1-71F3-4514-9CF8-319816C0CC4C}" type="presOf" srcId="{6C29AF28-6C8A-47C5-9615-98C2226C120F}" destId="{FC069156-6E8E-41BC-87A0-4D47F104AFF9}" srcOrd="0" destOrd="0" presId="urn:microsoft.com/office/officeart/2009/3/layout/IncreasingArrowsProcess"/>
    <dgm:cxn modelId="{F356FDDF-2462-46DC-8D12-523969F55C10}" type="presOf" srcId="{DE7BB60C-EE46-4CA4-8607-1CFE07755BCD}" destId="{4B58BB50-5FE6-47E8-A361-B7136AA6CFDA}" srcOrd="0" destOrd="0" presId="urn:microsoft.com/office/officeart/2009/3/layout/IncreasingArrowsProcess"/>
    <dgm:cxn modelId="{6B832EEA-4680-4A7C-B9F8-25CECCC45B87}" srcId="{2B75726C-2F62-46DF-B25A-DD1929637031}" destId="{EE6DB4BB-157C-475F-B689-0765082C0C32}" srcOrd="0" destOrd="0" parTransId="{EF97AC16-F98C-422E-8F7C-DD59F8B4F0AA}" sibTransId="{77DB62B4-416A-4D13-A882-522A551FA899}"/>
    <dgm:cxn modelId="{7A99AFFC-65F2-471E-9932-44DEBD4FCB13}" type="presOf" srcId="{BA079153-C35C-439E-A05E-D839F3910E1D}" destId="{855A4481-3892-4E52-AD43-7D374AB12D18}" srcOrd="0" destOrd="0" presId="urn:microsoft.com/office/officeart/2009/3/layout/IncreasingArrowsProcess"/>
    <dgm:cxn modelId="{365CE433-7702-48D1-BA82-E17C72DE7137}" type="presParOf" srcId="{4B58BB50-5FE6-47E8-A361-B7136AA6CFDA}" destId="{855A4481-3892-4E52-AD43-7D374AB12D18}" srcOrd="0" destOrd="0" presId="urn:microsoft.com/office/officeart/2009/3/layout/IncreasingArrowsProcess"/>
    <dgm:cxn modelId="{6B83052F-93FC-4C76-88EF-CFCE7B5CF02A}" type="presParOf" srcId="{4B58BB50-5FE6-47E8-A361-B7136AA6CFDA}" destId="{AB0D7EAB-304F-425D-B709-1BD8B24E18BB}" srcOrd="1" destOrd="0" presId="urn:microsoft.com/office/officeart/2009/3/layout/IncreasingArrowsProcess"/>
    <dgm:cxn modelId="{BF1E0F75-A409-4F19-9CC6-8F6B84B27F55}" type="presParOf" srcId="{4B58BB50-5FE6-47E8-A361-B7136AA6CFDA}" destId="{59545C12-2C82-4956-BA5C-299DCD8817DA}" srcOrd="2" destOrd="0" presId="urn:microsoft.com/office/officeart/2009/3/layout/IncreasingArrowsProcess"/>
    <dgm:cxn modelId="{565690B4-7FC3-4726-8516-F0451C9FC2B9}" type="presParOf" srcId="{4B58BB50-5FE6-47E8-A361-B7136AA6CFDA}" destId="{FC069156-6E8E-41BC-87A0-4D47F104AFF9}" srcOrd="3" destOrd="0" presId="urn:microsoft.com/office/officeart/2009/3/layout/IncreasingArrowsProcess"/>
    <dgm:cxn modelId="{140D7FB5-37D9-480F-90AE-1326242C4C73}" type="presParOf" srcId="{4B58BB50-5FE6-47E8-A361-B7136AA6CFDA}" destId="{BD415092-A042-4C57-A21A-EF4C082106EA}" srcOrd="4" destOrd="0" presId="urn:microsoft.com/office/officeart/2009/3/layout/IncreasingArrowsProcess"/>
    <dgm:cxn modelId="{3DFA0D63-ED74-4425-BB20-53419827B3A8}" type="presParOf" srcId="{4B58BB50-5FE6-47E8-A361-B7136AA6CFDA}" destId="{7EF3F82B-F941-4E14-A0B6-02BB70D3C29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A4481-3892-4E52-AD43-7D374AB12D18}">
      <dsp:nvSpPr>
        <dsp:cNvPr id="0" name=""/>
        <dsp:cNvSpPr/>
      </dsp:nvSpPr>
      <dsp:spPr>
        <a:xfrm>
          <a:off x="7876" y="10277"/>
          <a:ext cx="10960568" cy="1330862"/>
        </a:xfrm>
        <a:prstGeom prst="rightArrow">
          <a:avLst>
            <a:gd name="adj1" fmla="val 50000"/>
            <a:gd name="adj2" fmla="val 50000"/>
          </a:avLst>
        </a:prstGeom>
        <a:solidFill>
          <a:srgbClr val="009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Bold" panose="020B0704020202020204" pitchFamily="34" charset="0"/>
              <a:cs typeface="Arial Bold" panose="020B0704020202020204" pitchFamily="34" charset="0"/>
            </a:rPr>
            <a:t> </a:t>
          </a:r>
        </a:p>
      </dsp:txBody>
      <dsp:txXfrm>
        <a:off x="7876" y="342993"/>
        <a:ext cx="10627853" cy="665431"/>
      </dsp:txXfrm>
    </dsp:sp>
    <dsp:sp modelId="{AB0D7EAB-304F-425D-B709-1BD8B24E18BB}">
      <dsp:nvSpPr>
        <dsp:cNvPr id="0" name=""/>
        <dsp:cNvSpPr/>
      </dsp:nvSpPr>
      <dsp:spPr>
        <a:xfrm>
          <a:off x="0" y="991443"/>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US" sz="1800" kern="1200" dirty="0">
            <a:latin typeface="Arial" panose="020B0604020202020204" pitchFamily="34" charset="0"/>
            <a:cs typeface="Arial" panose="020B0604020202020204" pitchFamily="34" charset="0"/>
          </a:endParaRPr>
        </a:p>
      </dsp:txBody>
      <dsp:txXfrm>
        <a:off x="0" y="991443"/>
        <a:ext cx="3017506" cy="2563731"/>
      </dsp:txXfrm>
    </dsp:sp>
    <dsp:sp modelId="{59545C12-2C82-4956-BA5C-299DCD8817DA}">
      <dsp:nvSpPr>
        <dsp:cNvPr id="0" name=""/>
        <dsp:cNvSpPr/>
      </dsp:nvSpPr>
      <dsp:spPr>
        <a:xfrm>
          <a:off x="3087315" y="441801"/>
          <a:ext cx="7315201" cy="1330862"/>
        </a:xfrm>
        <a:prstGeom prst="rightArrow">
          <a:avLst>
            <a:gd name="adj1" fmla="val 50000"/>
            <a:gd name="adj2" fmla="val 5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endParaRPr lang="en-US" sz="2600" kern="1200" dirty="0">
            <a:latin typeface="Arial Bold" panose="020B0704020202020204" pitchFamily="34" charset="0"/>
            <a:cs typeface="Arial Bold" panose="020B0704020202020204" pitchFamily="34" charset="0"/>
          </a:endParaRPr>
        </a:p>
      </dsp:txBody>
      <dsp:txXfrm>
        <a:off x="3087315" y="774517"/>
        <a:ext cx="6982486" cy="665431"/>
      </dsp:txXfrm>
    </dsp:sp>
    <dsp:sp modelId="{FC069156-6E8E-41BC-87A0-4D47F104AFF9}">
      <dsp:nvSpPr>
        <dsp:cNvPr id="0" name=""/>
        <dsp:cNvSpPr/>
      </dsp:nvSpPr>
      <dsp:spPr>
        <a:xfrm>
          <a:off x="3088614" y="1480185"/>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dsp:txBody>
      <dsp:txXfrm>
        <a:off x="3088614" y="1480185"/>
        <a:ext cx="3017506" cy="2563731"/>
      </dsp:txXfrm>
    </dsp:sp>
    <dsp:sp modelId="{BD415092-A042-4C57-A21A-EF4C082106EA}">
      <dsp:nvSpPr>
        <dsp:cNvPr id="0" name=""/>
        <dsp:cNvSpPr/>
      </dsp:nvSpPr>
      <dsp:spPr>
        <a:xfrm>
          <a:off x="6182798" y="897519"/>
          <a:ext cx="3657586" cy="1330862"/>
        </a:xfrm>
        <a:prstGeom prst="rightArrow">
          <a:avLst>
            <a:gd name="adj1" fmla="val 50000"/>
            <a:gd name="adj2" fmla="val 50000"/>
          </a:avLst>
        </a:prstGeom>
        <a:solidFill>
          <a:srgbClr val="28C1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274"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prstClr val="white"/>
            </a:solidFill>
            <a:latin typeface="Arial Bold" panose="020B0704020202020204" pitchFamily="34" charset="0"/>
            <a:ea typeface="+mn-ea"/>
            <a:cs typeface="Arial Bold" panose="020B0704020202020204" pitchFamily="34" charset="0"/>
          </a:endParaRPr>
        </a:p>
      </dsp:txBody>
      <dsp:txXfrm>
        <a:off x="6182798" y="1230235"/>
        <a:ext cx="3324871" cy="665431"/>
      </dsp:txXfrm>
    </dsp:sp>
    <dsp:sp modelId="{7EF3F82B-F941-4E14-A0B6-02BB70D3C295}">
      <dsp:nvSpPr>
        <dsp:cNvPr id="0" name=""/>
        <dsp:cNvSpPr/>
      </dsp:nvSpPr>
      <dsp:spPr>
        <a:xfrm>
          <a:off x="6172994" y="1923806"/>
          <a:ext cx="3017506" cy="25262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a:p>
          <a:pPr marL="0" lvl="0" indent="0" algn="l" defTabSz="1155700">
            <a:lnSpc>
              <a:spcPct val="90000"/>
            </a:lnSpc>
            <a:spcBef>
              <a:spcPct val="0"/>
            </a:spcBef>
            <a:spcAft>
              <a:spcPct val="35000"/>
            </a:spcAft>
            <a:buNone/>
          </a:pPr>
          <a:endParaRPr lang="en-US" sz="2600" kern="1200" dirty="0"/>
        </a:p>
      </dsp:txBody>
      <dsp:txXfrm>
        <a:off x="6172994" y="1923806"/>
        <a:ext cx="3017506" cy="2526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A4481-3892-4E52-AD43-7D374AB12D18}">
      <dsp:nvSpPr>
        <dsp:cNvPr id="0" name=""/>
        <dsp:cNvSpPr/>
      </dsp:nvSpPr>
      <dsp:spPr>
        <a:xfrm>
          <a:off x="7876" y="10277"/>
          <a:ext cx="10960568" cy="1330862"/>
        </a:xfrm>
        <a:prstGeom prst="rightArrow">
          <a:avLst>
            <a:gd name="adj1" fmla="val 50000"/>
            <a:gd name="adj2" fmla="val 50000"/>
          </a:avLst>
        </a:prstGeom>
        <a:solidFill>
          <a:srgbClr val="009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Bold" panose="020B0704020202020204" pitchFamily="34" charset="0"/>
              <a:cs typeface="Arial Bold" panose="020B0704020202020204" pitchFamily="34" charset="0"/>
            </a:rPr>
            <a:t> </a:t>
          </a:r>
        </a:p>
      </dsp:txBody>
      <dsp:txXfrm>
        <a:off x="7876" y="342993"/>
        <a:ext cx="10627853" cy="665431"/>
      </dsp:txXfrm>
    </dsp:sp>
    <dsp:sp modelId="{AB0D7EAB-304F-425D-B709-1BD8B24E18BB}">
      <dsp:nvSpPr>
        <dsp:cNvPr id="0" name=""/>
        <dsp:cNvSpPr/>
      </dsp:nvSpPr>
      <dsp:spPr>
        <a:xfrm>
          <a:off x="0" y="991443"/>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US" sz="1800" kern="1200" dirty="0">
            <a:latin typeface="Arial" panose="020B0604020202020204" pitchFamily="34" charset="0"/>
            <a:cs typeface="Arial" panose="020B0604020202020204" pitchFamily="34" charset="0"/>
          </a:endParaRPr>
        </a:p>
      </dsp:txBody>
      <dsp:txXfrm>
        <a:off x="0" y="991443"/>
        <a:ext cx="3017506" cy="2563731"/>
      </dsp:txXfrm>
    </dsp:sp>
    <dsp:sp modelId="{59545C12-2C82-4956-BA5C-299DCD8817DA}">
      <dsp:nvSpPr>
        <dsp:cNvPr id="0" name=""/>
        <dsp:cNvSpPr/>
      </dsp:nvSpPr>
      <dsp:spPr>
        <a:xfrm>
          <a:off x="3077008" y="453898"/>
          <a:ext cx="7315201" cy="1330862"/>
        </a:xfrm>
        <a:prstGeom prst="rightArrow">
          <a:avLst>
            <a:gd name="adj1" fmla="val 50000"/>
            <a:gd name="adj2" fmla="val 5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endParaRPr lang="en-US" sz="2600" kern="1200" dirty="0">
            <a:latin typeface="Arial Bold" panose="020B0704020202020204" pitchFamily="34" charset="0"/>
            <a:cs typeface="Arial Bold" panose="020B0704020202020204" pitchFamily="34" charset="0"/>
          </a:endParaRPr>
        </a:p>
      </dsp:txBody>
      <dsp:txXfrm>
        <a:off x="3077008" y="786614"/>
        <a:ext cx="6982486" cy="665431"/>
      </dsp:txXfrm>
    </dsp:sp>
    <dsp:sp modelId="{FC069156-6E8E-41BC-87A0-4D47F104AFF9}">
      <dsp:nvSpPr>
        <dsp:cNvPr id="0" name=""/>
        <dsp:cNvSpPr/>
      </dsp:nvSpPr>
      <dsp:spPr>
        <a:xfrm>
          <a:off x="3088614" y="1480185"/>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dsp:txBody>
      <dsp:txXfrm>
        <a:off x="3088614" y="1480185"/>
        <a:ext cx="3017506" cy="2563731"/>
      </dsp:txXfrm>
    </dsp:sp>
    <dsp:sp modelId="{BD415092-A042-4C57-A21A-EF4C082106EA}">
      <dsp:nvSpPr>
        <dsp:cNvPr id="0" name=""/>
        <dsp:cNvSpPr/>
      </dsp:nvSpPr>
      <dsp:spPr>
        <a:xfrm>
          <a:off x="6182798" y="897519"/>
          <a:ext cx="3657586" cy="1330862"/>
        </a:xfrm>
        <a:prstGeom prst="rightArrow">
          <a:avLst>
            <a:gd name="adj1" fmla="val 50000"/>
            <a:gd name="adj2" fmla="val 50000"/>
          </a:avLst>
        </a:prstGeom>
        <a:solidFill>
          <a:srgbClr val="28C1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274"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prstClr val="white"/>
            </a:solidFill>
            <a:latin typeface="Arial Bold" panose="020B0704020202020204" pitchFamily="34" charset="0"/>
            <a:ea typeface="+mn-ea"/>
            <a:cs typeface="Arial Bold" panose="020B0704020202020204" pitchFamily="34" charset="0"/>
          </a:endParaRPr>
        </a:p>
      </dsp:txBody>
      <dsp:txXfrm>
        <a:off x="6182798" y="1230235"/>
        <a:ext cx="3324871" cy="665431"/>
      </dsp:txXfrm>
    </dsp:sp>
    <dsp:sp modelId="{7EF3F82B-F941-4E14-A0B6-02BB70D3C295}">
      <dsp:nvSpPr>
        <dsp:cNvPr id="0" name=""/>
        <dsp:cNvSpPr/>
      </dsp:nvSpPr>
      <dsp:spPr>
        <a:xfrm>
          <a:off x="6172994" y="1923806"/>
          <a:ext cx="3017506" cy="25262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a:p>
          <a:pPr marL="0" lvl="0" indent="0" algn="l" defTabSz="1155700">
            <a:lnSpc>
              <a:spcPct val="90000"/>
            </a:lnSpc>
            <a:spcBef>
              <a:spcPct val="0"/>
            </a:spcBef>
            <a:spcAft>
              <a:spcPct val="35000"/>
            </a:spcAft>
            <a:buNone/>
          </a:pPr>
          <a:endParaRPr lang="en-US" sz="2600" kern="1200" dirty="0"/>
        </a:p>
      </dsp:txBody>
      <dsp:txXfrm>
        <a:off x="6172994" y="1923806"/>
        <a:ext cx="3017506" cy="25262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21FE989-BB21-42A7-9A88-F4C619E2777B}" type="datetimeFigureOut">
              <a:rPr lang="en-US" smtClean="0"/>
              <a:t>12/9/2024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901B18E-D236-4BC8-8FA2-3FA4438ABFDF}" type="slidenum">
              <a:rPr lang="en-US" smtClean="0"/>
              <a:t>‹#›</a:t>
            </a:fld>
            <a:endParaRPr lang="en-US"/>
          </a:p>
        </p:txBody>
      </p:sp>
    </p:spTree>
    <p:extLst>
      <p:ext uri="{BB962C8B-B14F-4D97-AF65-F5344CB8AC3E}">
        <p14:creationId xmlns:p14="http://schemas.microsoft.com/office/powerpoint/2010/main" val="367107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a:t>
            </a:fld>
            <a:endParaRPr lang="en-US"/>
          </a:p>
        </p:txBody>
      </p:sp>
    </p:spTree>
    <p:extLst>
      <p:ext uri="{BB962C8B-B14F-4D97-AF65-F5344CB8AC3E}">
        <p14:creationId xmlns:p14="http://schemas.microsoft.com/office/powerpoint/2010/main" val="138911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 by the team members?</a:t>
            </a:r>
          </a:p>
          <a:p>
            <a:pPr marL="291203" indent="-291203" fontAlgn="t"/>
            <a:r>
              <a:rPr lang="en-US" dirty="0">
                <a:solidFill>
                  <a:srgbClr val="000000"/>
                </a:solidFill>
                <a:latin typeface="Calibri" panose="020F0502020204030204" pitchFamily="34" charset="0"/>
              </a:rPr>
              <a:t>G9007 Team Conference with provider- 1 per patient per practitioner per day</a:t>
            </a:r>
            <a:endParaRPr lang="en-US" dirty="0">
              <a:latin typeface="Arial" panose="020B0604020202020204" pitchFamily="34" charset="0"/>
            </a:endParaRP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176131" indent="-176131">
              <a:buFont typeface="Arial" panose="020B0604020202020204" pitchFamily="34" charset="0"/>
              <a:buChar char="•"/>
            </a:pPr>
            <a:r>
              <a:rPr lang="en-US" dirty="0"/>
              <a:t>Provider and one other team member met to discuss care.</a:t>
            </a:r>
          </a:p>
          <a:p>
            <a:pPr marL="176131" indent="-176131">
              <a:buFont typeface="Arial" panose="020B0604020202020204" pitchFamily="34" charset="0"/>
              <a:buChar char="•"/>
            </a:pPr>
            <a:r>
              <a:rPr lang="en-US" dirty="0">
                <a:solidFill>
                  <a:srgbClr val="000000"/>
                </a:solidFill>
                <a:latin typeface="Calibri" panose="020F0502020204030204" pitchFamily="34" charset="0"/>
              </a:rPr>
              <a:t>1 per patient per practitioner per day</a:t>
            </a:r>
          </a:p>
          <a:p>
            <a:pPr marL="176131" indent="-176131">
              <a:buFont typeface="Arial" panose="020B0604020202020204" pitchFamily="34" charset="0"/>
              <a:buChar char="•"/>
            </a:pPr>
            <a:r>
              <a:rPr lang="en-US" dirty="0">
                <a:solidFill>
                  <a:srgbClr val="000000"/>
                </a:solidFill>
                <a:latin typeface="Calibri" panose="020F0502020204030204" pitchFamily="34" charset="0"/>
              </a:rPr>
              <a:t>FTF=-- but could be done via video, secure web, telephone (verify with Lori telephone conference is ok).  </a:t>
            </a:r>
          </a:p>
          <a:p>
            <a:pPr marL="176131" indent="-176131">
              <a:buFont typeface="Arial" panose="020B0604020202020204" pitchFamily="34" charset="0"/>
              <a:buChar char="•"/>
            </a:pPr>
            <a:r>
              <a:rPr lang="en-US" dirty="0">
                <a:solidFill>
                  <a:srgbClr val="000000"/>
                </a:solidFill>
                <a:latin typeface="Calibri" panose="020F0502020204030204" pitchFamily="34" charset="0"/>
              </a:rPr>
              <a:t>Does not include patient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If asked, the billing and coding training does not cover </a:t>
            </a:r>
            <a:r>
              <a:rPr lang="en-US" b="1" dirty="0" err="1">
                <a:solidFill>
                  <a:srgbClr val="000000"/>
                </a:solidFill>
                <a:latin typeface="Calibri" panose="020F0502020204030204" pitchFamily="34" charset="0"/>
              </a:rPr>
              <a:t>CoCare</a:t>
            </a:r>
            <a:r>
              <a:rPr lang="en-US" b="1" dirty="0">
                <a:solidFill>
                  <a:srgbClr val="000000"/>
                </a:solidFill>
                <a:latin typeface="Calibri" panose="020F0502020204030204" pitchFamily="34" charset="0"/>
              </a:rPr>
              <a:t> at this time.  </a:t>
            </a:r>
          </a:p>
          <a:p>
            <a:pPr marL="176131" indent="-176131">
              <a:buFont typeface="Arial" panose="020B0604020202020204" pitchFamily="34" charset="0"/>
              <a:buChar char="•"/>
            </a:pPr>
            <a:endParaRPr lang="en-US" b="1" dirty="0">
              <a:solidFill>
                <a:srgbClr val="000000"/>
              </a:solidFill>
              <a:latin typeface="Calibri" panose="020F0502020204030204" pitchFamily="34" charset="0"/>
            </a:endParaRPr>
          </a:p>
          <a:p>
            <a:r>
              <a:rPr lang="en-US" b="1" u="sng" dirty="0"/>
              <a:t>Other Incentives for this work?</a:t>
            </a:r>
          </a:p>
          <a:p>
            <a:endParaRPr lang="en-US" dirty="0"/>
          </a:p>
          <a:p>
            <a:r>
              <a:rPr lang="en-US" dirty="0"/>
              <a:t>PCMH-N : Individual Care Management; Care Coordination</a:t>
            </a:r>
          </a:p>
        </p:txBody>
      </p:sp>
      <p:sp>
        <p:nvSpPr>
          <p:cNvPr id="4" name="Slide Number Placeholder 3"/>
          <p:cNvSpPr>
            <a:spLocks noGrp="1"/>
          </p:cNvSpPr>
          <p:nvPr>
            <p:ph type="sldNum" sz="quarter" idx="5"/>
          </p:nvPr>
        </p:nvSpPr>
        <p:spPr/>
        <p:txBody>
          <a:bodyPr/>
          <a:lstStyle/>
          <a:p>
            <a:fld id="{3901B18E-D236-4BC8-8FA2-3FA4438ABFDF}" type="slidenum">
              <a:rPr lang="en-US" smtClean="0"/>
              <a:t>14</a:t>
            </a:fld>
            <a:endParaRPr lang="en-US"/>
          </a:p>
        </p:txBody>
      </p:sp>
    </p:spTree>
    <p:extLst>
      <p:ext uri="{BB962C8B-B14F-4D97-AF65-F5344CB8AC3E}">
        <p14:creationId xmlns:p14="http://schemas.microsoft.com/office/powerpoint/2010/main" val="52714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15</a:t>
            </a:fld>
            <a:endParaRPr lang="en-US"/>
          </a:p>
        </p:txBody>
      </p:sp>
    </p:spTree>
    <p:extLst>
      <p:ext uri="{BB962C8B-B14F-4D97-AF65-F5344CB8AC3E}">
        <p14:creationId xmlns:p14="http://schemas.microsoft.com/office/powerpoint/2010/main" val="275934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16</a:t>
            </a:fld>
            <a:endParaRPr lang="en-US"/>
          </a:p>
        </p:txBody>
      </p:sp>
    </p:spTree>
    <p:extLst>
      <p:ext uri="{BB962C8B-B14F-4D97-AF65-F5344CB8AC3E}">
        <p14:creationId xmlns:p14="http://schemas.microsoft.com/office/powerpoint/2010/main" val="275533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a:t>
            </a:r>
          </a:p>
          <a:p>
            <a:pPr marL="291203" indent="-291203" fontAlgn="t"/>
            <a:r>
              <a:rPr lang="en-US" sz="1800" dirty="0">
                <a:solidFill>
                  <a:srgbClr val="000000"/>
                </a:solidFill>
                <a:latin typeface="Calibri" panose="020F0502020204030204" pitchFamily="34" charset="0"/>
              </a:rPr>
              <a:t>98967 Telephone assessment– billed by the triage nurse.</a:t>
            </a:r>
          </a:p>
          <a:p>
            <a:pPr marL="291203" indent="-291203" fontAlgn="t"/>
            <a:r>
              <a:rPr lang="en-US" sz="1800" dirty="0">
                <a:solidFill>
                  <a:srgbClr val="000000"/>
                </a:solidFill>
                <a:latin typeface="Calibri" panose="020F0502020204030204" pitchFamily="34" charset="0"/>
              </a:rPr>
              <a:t>G9007 Team Conference-including provider</a:t>
            </a:r>
          </a:p>
          <a:p>
            <a:pPr marL="291203" indent="-291203" defTabSz="939363" fontAlgn="t">
              <a:defRPr/>
            </a:pPr>
            <a:r>
              <a:rPr lang="en-US" sz="1800" dirty="0"/>
              <a:t>G9008 for BCBSM- provider consultation with cardiology</a:t>
            </a: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76131" indent="-176131">
              <a:buFont typeface="Arial" panose="020B0604020202020204" pitchFamily="34" charset="0"/>
              <a:buChar char="•"/>
            </a:pPr>
            <a:r>
              <a:rPr lang="en-US" dirty="0"/>
              <a:t>Nurse completed the phone call, and care was 11-20 minutes.</a:t>
            </a:r>
          </a:p>
          <a:p>
            <a:pPr marL="176131" indent="-176131">
              <a:buFont typeface="Arial" panose="020B0604020202020204" pitchFamily="34" charset="0"/>
              <a:buChar char="•"/>
            </a:pPr>
            <a:r>
              <a:rPr lang="en-US" dirty="0"/>
              <a:t>No quantity billing</a:t>
            </a:r>
          </a:p>
          <a:p>
            <a:pPr marL="176131" indent="-176131">
              <a:buFont typeface="Arial" panose="020B0604020202020204" pitchFamily="34" charset="0"/>
              <a:buChar char="•"/>
            </a:pPr>
            <a:r>
              <a:rPr lang="en-US" dirty="0"/>
              <a:t>Team conference including the provider for evaluation of next steps</a:t>
            </a:r>
          </a:p>
          <a:p>
            <a:pPr marL="176131" indent="-176131">
              <a:buFont typeface="Arial" panose="020B0604020202020204" pitchFamily="34" charset="0"/>
              <a:buChar char="•"/>
            </a:pPr>
            <a:r>
              <a:rPr lang="en-US" dirty="0"/>
              <a:t>Provider consults the Cardiologist</a:t>
            </a:r>
          </a:p>
          <a:p>
            <a:endParaRPr lang="en-US" b="1" dirty="0"/>
          </a:p>
          <a:p>
            <a:pPr>
              <a:lnSpc>
                <a:spcPct val="115000"/>
              </a:lnSpc>
            </a:pPr>
            <a:r>
              <a:rPr lang="en-US" b="1" dirty="0"/>
              <a:t>Alternate Scenario</a:t>
            </a:r>
            <a:r>
              <a:rPr lang="en-US" dirty="0"/>
              <a:t>:</a:t>
            </a:r>
            <a:br>
              <a:rPr lang="en-US" dirty="0"/>
            </a:br>
            <a:endParaRPr lang="en-US" dirty="0"/>
          </a:p>
          <a:p>
            <a:pPr>
              <a:lnSpc>
                <a:spcPct val="115000"/>
              </a:lnSpc>
            </a:pPr>
            <a:r>
              <a:rPr lang="en-US" kern="100" dirty="0">
                <a:latin typeface="Aptos" panose="020B0004020202020204" pitchFamily="34" charset="0"/>
                <a:ea typeface="Aptos" panose="020B0004020202020204" pitchFamily="34" charset="0"/>
                <a:cs typeface="Times New Roman" panose="02020603050405020304" pitchFamily="18" charset="0"/>
              </a:rPr>
              <a:t>98966 for calls 5-10 minutes</a:t>
            </a:r>
          </a:p>
          <a:p>
            <a:pPr>
              <a:lnSpc>
                <a:spcPct val="115000"/>
              </a:lnSpc>
            </a:pPr>
            <a:r>
              <a:rPr lang="en-US" kern="100" dirty="0">
                <a:latin typeface="Aptos" panose="020B0004020202020204" pitchFamily="34" charset="0"/>
                <a:ea typeface="Aptos" panose="020B0004020202020204" pitchFamily="34" charset="0"/>
                <a:cs typeface="Times New Roman" panose="02020603050405020304" pitchFamily="18" charset="0"/>
              </a:rPr>
              <a:t>98968- Calls 21-30 minutes</a:t>
            </a:r>
          </a:p>
          <a:p>
            <a:pPr>
              <a:lnSpc>
                <a:spcPct val="115000"/>
              </a:lnSpc>
            </a:pPr>
            <a:r>
              <a:rPr lang="en-US" kern="100" dirty="0">
                <a:latin typeface="Aptos" panose="020B0004020202020204" pitchFamily="34" charset="0"/>
                <a:ea typeface="Aptos" panose="020B0004020202020204" pitchFamily="34" charset="0"/>
                <a:cs typeface="Times New Roman" panose="02020603050405020304" pitchFamily="18" charset="0"/>
              </a:rPr>
              <a:t>What if the call only involves the MA?- appropriate for licensed staff performing CM functions by phone.  </a:t>
            </a:r>
          </a:p>
          <a:p>
            <a:pPr marL="293551" indent="-293551">
              <a:lnSpc>
                <a:spcPct val="115000"/>
              </a:lnSpc>
              <a:buFont typeface="Arial" panose="020B0604020202020204" pitchFamily="34" charset="0"/>
              <a:buChar char="•"/>
            </a:pPr>
            <a:endParaRPr lang="en-US" kern="100" dirty="0">
              <a:latin typeface="Aptos" panose="020B0004020202020204" pitchFamily="34" charset="0"/>
              <a:ea typeface="Aptos" panose="020B0004020202020204" pitchFamily="34" charset="0"/>
              <a:cs typeface="Times New Roman" panose="02020603050405020304" pitchFamily="18" charset="0"/>
            </a:endParaRPr>
          </a:p>
          <a:p>
            <a:r>
              <a:rPr lang="en-US" dirty="0"/>
              <a:t>Not appropriate for appointment reminders or delivering lab results. Generally used to discuss care issues, such as progress toward goals, update of patient’s condition, follow up to emergency department visit or hospitalization when not part of Planned Visits service.</a:t>
            </a:r>
            <a:endParaRPr lang="en-US" b="1" dirty="0"/>
          </a:p>
          <a:p>
            <a:endParaRPr lang="en-US" b="1" dirty="0"/>
          </a:p>
          <a:p>
            <a:pPr marL="293551" indent="-293551">
              <a:buFont typeface="Arial" panose="020B0604020202020204" pitchFamily="34" charset="0"/>
              <a:buChar char="•"/>
            </a:pPr>
            <a:endParaRPr lang="en-US" b="1" dirty="0"/>
          </a:p>
          <a:p>
            <a:r>
              <a:rPr lang="en-US" b="1" u="sng" dirty="0"/>
              <a:t>Other Incentives for this work?</a:t>
            </a:r>
          </a:p>
          <a:p>
            <a:endParaRPr lang="en-US" u="sng" dirty="0"/>
          </a:p>
          <a:p>
            <a:r>
              <a:rPr lang="en-US" dirty="0"/>
              <a:t>Care Management, Self-Management; Care Coordination</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17</a:t>
            </a:fld>
            <a:endParaRPr lang="en-US"/>
          </a:p>
        </p:txBody>
      </p:sp>
    </p:spTree>
    <p:extLst>
      <p:ext uri="{BB962C8B-B14F-4D97-AF65-F5344CB8AC3E}">
        <p14:creationId xmlns:p14="http://schemas.microsoft.com/office/powerpoint/2010/main" val="309070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br>
              <a:rPr lang="en-US" dirty="0"/>
            </a:b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What if the conference is with an NP or PA?</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18</a:t>
            </a:fld>
            <a:endParaRPr lang="en-US"/>
          </a:p>
        </p:txBody>
      </p:sp>
    </p:spTree>
    <p:extLst>
      <p:ext uri="{BB962C8B-B14F-4D97-AF65-F5344CB8AC3E}">
        <p14:creationId xmlns:p14="http://schemas.microsoft.com/office/powerpoint/2010/main" val="269605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a:t>
            </a:r>
          </a:p>
          <a:p>
            <a:pPr marL="291203" indent="-291203" fontAlgn="t"/>
            <a:endParaRPr lang="en-US" sz="1800" dirty="0">
              <a:latin typeface="Arial" panose="020B0604020202020204" pitchFamily="34" charset="0"/>
            </a:endParaRPr>
          </a:p>
          <a:p>
            <a:pPr marL="293551" indent="-293551">
              <a:buFont typeface="Arial" panose="020B0604020202020204" pitchFamily="34" charset="0"/>
              <a:buChar char="•"/>
            </a:pPr>
            <a:r>
              <a:rPr lang="en-US" sz="1800" dirty="0"/>
              <a:t>99487 Telephone Care Coordination on behalf of the patient- billed once per patient per calendar month</a:t>
            </a:r>
          </a:p>
          <a:p>
            <a:pPr marL="763233" lvl="1" indent="-293551">
              <a:buFont typeface="Arial" panose="020B0604020202020204" pitchFamily="34" charset="0"/>
              <a:buChar char="•"/>
            </a:pPr>
            <a:r>
              <a:rPr lang="en-US" sz="1800" dirty="0"/>
              <a:t>Minutes added to the Care Management Services-</a:t>
            </a:r>
          </a:p>
          <a:p>
            <a:pPr marL="763233" lvl="1" indent="-293551">
              <a:buFont typeface="Arial" panose="020B0604020202020204" pitchFamily="34" charset="0"/>
              <a:buChar char="•"/>
            </a:pPr>
            <a:r>
              <a:rPr lang="en-US" sz="1800" dirty="0"/>
              <a:t>Care Coordination in the Medical Neighborhood</a:t>
            </a:r>
          </a:p>
          <a:p>
            <a:pPr marL="293551" indent="-293551">
              <a:buFont typeface="Arial" panose="020B0604020202020204" pitchFamily="34" charset="0"/>
              <a:buChar char="•"/>
            </a:pPr>
            <a:r>
              <a:rPr lang="en-US" sz="1800" dirty="0"/>
              <a:t>G9007 Team Conference-including provider</a:t>
            </a:r>
            <a:endParaRPr lang="en-US" sz="1800" dirty="0">
              <a:latin typeface="Arial" panose="020B0604020202020204" pitchFamily="34" charset="0"/>
            </a:endParaRP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p>
          <a:p>
            <a:pPr marL="46968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Care Management services 31-75 minutes per month.   It would be 60 minutes for PH related to the 50% CPT rule   </a:t>
            </a:r>
          </a:p>
          <a:p>
            <a:endParaRPr lang="en-US" b="1" dirty="0"/>
          </a:p>
          <a:p>
            <a:pPr>
              <a:lnSpc>
                <a:spcPct val="115000"/>
              </a:lnSpc>
            </a:pPr>
            <a:r>
              <a:rPr lang="en-US" b="1" dirty="0"/>
              <a:t>Alternate Scenario</a:t>
            </a:r>
            <a:r>
              <a:rPr lang="en-US" dirty="0"/>
              <a:t>:</a:t>
            </a:r>
          </a:p>
          <a:p>
            <a:pPr>
              <a:lnSpc>
                <a:spcPct val="115000"/>
              </a:lnSpc>
            </a:pPr>
            <a:r>
              <a:rPr lang="en-US" dirty="0"/>
              <a:t>Would use 99489 for CM services for every additional 30 minutes per month.   Time-based quantity billing used after 75 minutes in 30 minute increments.</a:t>
            </a:r>
            <a:br>
              <a:rPr lang="en-US" dirty="0"/>
            </a:br>
            <a:endParaRPr lang="en-US" b="1" dirty="0"/>
          </a:p>
          <a:p>
            <a:pPr marL="293551" indent="-293551">
              <a:buFont typeface="Arial" panose="020B0604020202020204" pitchFamily="34" charset="0"/>
              <a:buChar char="•"/>
            </a:pPr>
            <a:endParaRPr lang="en-US" b="1" dirty="0"/>
          </a:p>
          <a:p>
            <a:r>
              <a:rPr lang="en-US" b="1" u="sng" dirty="0"/>
              <a:t>Other Incentives for this work?</a:t>
            </a:r>
          </a:p>
          <a:p>
            <a:r>
              <a:rPr lang="en-US" dirty="0"/>
              <a:t>Care Management; Care Coordination</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19</a:t>
            </a:fld>
            <a:endParaRPr lang="en-US"/>
          </a:p>
        </p:txBody>
      </p:sp>
    </p:spTree>
    <p:extLst>
      <p:ext uri="{BB962C8B-B14F-4D97-AF65-F5344CB8AC3E}">
        <p14:creationId xmlns:p14="http://schemas.microsoft.com/office/powerpoint/2010/main" val="2010869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 ?</a:t>
            </a:r>
          </a:p>
          <a:p>
            <a:pPr marL="291203" indent="-291203" fontAlgn="t"/>
            <a:endParaRPr lang="en-US" sz="1800" dirty="0">
              <a:latin typeface="Arial" panose="020B0604020202020204" pitchFamily="34" charset="0"/>
            </a:endParaRPr>
          </a:p>
          <a:p>
            <a:pPr marL="293551" indent="-293551">
              <a:buFont typeface="Arial" panose="020B0604020202020204" pitchFamily="34" charset="0"/>
              <a:buChar char="•"/>
            </a:pPr>
            <a:r>
              <a:rPr lang="en-US" dirty="0"/>
              <a:t>G9002 Coordinated Care Fee- </a:t>
            </a:r>
            <a:r>
              <a:rPr lang="en-US" b="1" dirty="0"/>
              <a:t>Quantity billing depending on length of visit; one bill per day</a:t>
            </a:r>
          </a:p>
          <a:p>
            <a:pPr marL="293551" indent="-293551">
              <a:buFont typeface="Arial" panose="020B0604020202020204" pitchFamily="34" charset="0"/>
              <a:buChar char="•"/>
            </a:pPr>
            <a:r>
              <a:rPr lang="en-US" dirty="0"/>
              <a:t>They discuss who will submit the bill– </a:t>
            </a:r>
            <a:r>
              <a:rPr lang="en-US" b="1" dirty="0"/>
              <a:t>only one of them can</a:t>
            </a: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p>
          <a:p>
            <a:pPr marL="645812" indent="-176131">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Video visit; completed by licensed staff.</a:t>
            </a:r>
          </a:p>
          <a:p>
            <a:pPr marL="645812" indent="-176131">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Follow-up to treatment plan; supporting patient enrolled in Care management.</a:t>
            </a:r>
          </a:p>
          <a:p>
            <a:endParaRPr lang="en-US" b="1" dirty="0"/>
          </a:p>
          <a:p>
            <a:pPr>
              <a:lnSpc>
                <a:spcPct val="115000"/>
              </a:lnSpc>
            </a:pPr>
            <a:r>
              <a:rPr lang="en-US" b="1" dirty="0"/>
              <a:t>Alternate Scenario</a:t>
            </a:r>
            <a:r>
              <a:rPr lang="en-US" dirty="0"/>
              <a:t>:</a:t>
            </a:r>
            <a:br>
              <a:rPr lang="en-US" dirty="0"/>
            </a:br>
            <a:r>
              <a:rPr lang="en-US" dirty="0"/>
              <a:t>Visits over 45 minutes you can quantity bill for BCBSM/BCN only.  PH does not use quantity billing.</a:t>
            </a:r>
            <a:endParaRPr lang="en-US" b="1" dirty="0"/>
          </a:p>
          <a:p>
            <a:pPr marL="293551" indent="-293551">
              <a:buFont typeface="Arial" panose="020B0604020202020204" pitchFamily="34" charset="0"/>
              <a:buChar char="•"/>
            </a:pPr>
            <a:endParaRPr lang="en-US" b="1" dirty="0"/>
          </a:p>
          <a:p>
            <a:r>
              <a:rPr lang="en-US" u="sng" dirty="0"/>
              <a:t>Other Incentives for this work?</a:t>
            </a:r>
          </a:p>
          <a:p>
            <a:r>
              <a:rPr lang="en-US" dirty="0"/>
              <a:t>Care Coordination</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21</a:t>
            </a:fld>
            <a:endParaRPr lang="en-US"/>
          </a:p>
        </p:txBody>
      </p:sp>
    </p:spTree>
    <p:extLst>
      <p:ext uri="{BB962C8B-B14F-4D97-AF65-F5344CB8AC3E}">
        <p14:creationId xmlns:p14="http://schemas.microsoft.com/office/powerpoint/2010/main" val="259722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 by the MA?</a:t>
            </a:r>
          </a:p>
          <a:p>
            <a:pPr marL="291203" indent="-291203" fontAlgn="t"/>
            <a:endParaRPr lang="en-US" sz="1800" dirty="0">
              <a:latin typeface="Arial" panose="020B0604020202020204" pitchFamily="34" charset="0"/>
            </a:endParaRPr>
          </a:p>
          <a:p>
            <a:pPr marL="763233" lvl="1" indent="-293551">
              <a:buFont typeface="Arial" panose="020B0604020202020204" pitchFamily="34" charset="0"/>
              <a:buChar char="•"/>
            </a:pPr>
            <a:r>
              <a:rPr lang="en-US" dirty="0"/>
              <a:t>Potentially, the MA could bill the 98966 if the minutes are met.  </a:t>
            </a:r>
          </a:p>
          <a:p>
            <a:pPr marL="293551" indent="-293551">
              <a:buFont typeface="Arial" panose="020B0604020202020204" pitchFamily="34" charset="0"/>
              <a:buChar char="•"/>
            </a:pPr>
            <a:endParaRPr lang="en-US" b="1" dirty="0"/>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645812" indent="-176131">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Monitoring progress to goals (treat-to-target) for the blood pressure. </a:t>
            </a:r>
          </a:p>
          <a:p>
            <a:endParaRPr lang="en-US" b="1" dirty="0"/>
          </a:p>
          <a:p>
            <a:r>
              <a:rPr lang="en-US" b="1" dirty="0"/>
              <a:t>Alternate Scenario</a:t>
            </a:r>
            <a:r>
              <a:rPr lang="en-US" dirty="0"/>
              <a:t>:</a:t>
            </a:r>
            <a:br>
              <a:rPr lang="en-US" dirty="0"/>
            </a:br>
            <a:r>
              <a:rPr lang="en-US" b="1" dirty="0"/>
              <a:t>IF a Pharmacist or RN complete the phone calls and assessment is completed, they can also bill a phone code. </a:t>
            </a:r>
          </a:p>
          <a:p>
            <a:endParaRPr lang="en-US" b="1" dirty="0"/>
          </a:p>
          <a:p>
            <a:r>
              <a:rPr lang="en-US" dirty="0"/>
              <a:t>Appropriate for licensed staff performing care management functions by phone. Not appropriate for appointment reminders or delivering lab results.</a:t>
            </a:r>
            <a:endParaRPr lang="en-US" b="1" dirty="0"/>
          </a:p>
          <a:p>
            <a:endParaRPr lang="en-US" b="1" dirty="0"/>
          </a:p>
          <a:p>
            <a:r>
              <a:rPr lang="en-US" b="1" dirty="0"/>
              <a:t>See below for best practice for the licensed care team members:</a:t>
            </a:r>
          </a:p>
          <a:p>
            <a:pPr marL="763233" lvl="1" indent="-293551">
              <a:buFont typeface="Arial" panose="020B0604020202020204" pitchFamily="34" charset="0"/>
              <a:buChar char="•"/>
            </a:pPr>
            <a:endParaRPr lang="en-US" b="1" dirty="0"/>
          </a:p>
          <a:p>
            <a:pPr marL="293551" indent="-293551">
              <a:buFont typeface="Arial" panose="020B0604020202020204" pitchFamily="34" charset="0"/>
              <a:buChar char="•"/>
            </a:pPr>
            <a:r>
              <a:rPr lang="en-US" dirty="0"/>
              <a:t>To bill, additional information would be gathered </a:t>
            </a:r>
            <a:r>
              <a:rPr lang="en-US" dirty="0" err="1"/>
              <a:t>ie</a:t>
            </a:r>
            <a:r>
              <a:rPr lang="en-US" dirty="0"/>
              <a:t> able to take medications as instructed, any challenges to this?  </a:t>
            </a:r>
          </a:p>
          <a:p>
            <a:pPr marL="293551" indent="-293551">
              <a:buFont typeface="Arial" panose="020B0604020202020204" pitchFamily="34" charset="0"/>
              <a:buChar char="•"/>
            </a:pPr>
            <a:r>
              <a:rPr lang="en-US" dirty="0"/>
              <a:t>Are they having side effects such as dizziness, sexual dysfunction, etc.. cough,</a:t>
            </a:r>
          </a:p>
          <a:p>
            <a:pPr marL="293551" indent="-293551">
              <a:buFont typeface="Arial" panose="020B0604020202020204" pitchFamily="34" charset="0"/>
              <a:buChar char="•"/>
            </a:pPr>
            <a:r>
              <a:rPr lang="en-US" dirty="0"/>
              <a:t>Any new medications that would have drug to drug interactions? </a:t>
            </a:r>
          </a:p>
          <a:p>
            <a:pPr marL="293551" indent="-293551">
              <a:buFont typeface="Arial" panose="020B0604020202020204" pitchFamily="34" charset="0"/>
              <a:buChar char="•"/>
            </a:pPr>
            <a:r>
              <a:rPr lang="en-US" dirty="0"/>
              <a:t>If in-person or video with the licensed team member, this could be billed as a G9002. </a:t>
            </a:r>
          </a:p>
          <a:p>
            <a:pPr>
              <a:lnSpc>
                <a:spcPct val="115000"/>
              </a:lnSpc>
            </a:pPr>
            <a:endParaRPr lang="en-US" b="1" dirty="0"/>
          </a:p>
          <a:p>
            <a:pPr marL="293551" indent="-293551">
              <a:buFont typeface="Arial" panose="020B0604020202020204" pitchFamily="34" charset="0"/>
              <a:buChar char="•"/>
            </a:pPr>
            <a:endParaRPr lang="en-US" b="1" dirty="0"/>
          </a:p>
          <a:p>
            <a:r>
              <a:rPr lang="en-US" b="1" u="sng" dirty="0"/>
              <a:t>Other Incentives for this work?</a:t>
            </a:r>
          </a:p>
          <a:p>
            <a:r>
              <a:rPr lang="en-US" dirty="0"/>
              <a:t>Care Management, Self Management</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23</a:t>
            </a:fld>
            <a:endParaRPr lang="en-US"/>
          </a:p>
        </p:txBody>
      </p:sp>
    </p:spTree>
    <p:extLst>
      <p:ext uri="{BB962C8B-B14F-4D97-AF65-F5344CB8AC3E}">
        <p14:creationId xmlns:p14="http://schemas.microsoft.com/office/powerpoint/2010/main" val="4104512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24</a:t>
            </a:fld>
            <a:endParaRPr lang="en-US"/>
          </a:p>
        </p:txBody>
      </p:sp>
    </p:spTree>
    <p:extLst>
      <p:ext uri="{BB962C8B-B14F-4D97-AF65-F5344CB8AC3E}">
        <p14:creationId xmlns:p14="http://schemas.microsoft.com/office/powerpoint/2010/main" val="397977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25</a:t>
            </a:fld>
            <a:endParaRPr lang="en-US"/>
          </a:p>
        </p:txBody>
      </p:sp>
    </p:spTree>
    <p:extLst>
      <p:ext uri="{BB962C8B-B14F-4D97-AF65-F5344CB8AC3E}">
        <p14:creationId xmlns:p14="http://schemas.microsoft.com/office/powerpoint/2010/main" val="104799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5</a:t>
            </a:fld>
            <a:endParaRPr lang="en-US" dirty="0"/>
          </a:p>
        </p:txBody>
      </p:sp>
    </p:spTree>
    <p:extLst>
      <p:ext uri="{BB962C8B-B14F-4D97-AF65-F5344CB8AC3E}">
        <p14:creationId xmlns:p14="http://schemas.microsoft.com/office/powerpoint/2010/main" val="1270618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 by the</a:t>
            </a:r>
          </a:p>
          <a:p>
            <a:pPr marL="1230566" lvl="2" indent="-291203" fontAlgn="t">
              <a:buFont typeface="Arial" panose="020B0604020202020204" pitchFamily="34" charset="0"/>
              <a:buChar char="•"/>
            </a:pPr>
            <a:r>
              <a:rPr lang="en-US" dirty="0">
                <a:solidFill>
                  <a:srgbClr val="000000"/>
                </a:solidFill>
                <a:latin typeface="Calibri" panose="020F0502020204030204" pitchFamily="34" charset="0"/>
              </a:rPr>
              <a:t>G9002 – Quantity of 2 for the appointment with the SW and CM--- </a:t>
            </a:r>
            <a:r>
              <a:rPr lang="en-US" b="1" dirty="0">
                <a:solidFill>
                  <a:srgbClr val="000000"/>
                </a:solidFill>
                <a:latin typeface="Calibri" panose="020F0502020204030204" pitchFamily="34" charset="0"/>
              </a:rPr>
              <a:t>one drops the bill.  </a:t>
            </a:r>
            <a:r>
              <a:rPr lang="en-US" dirty="0">
                <a:solidFill>
                  <a:srgbClr val="000000"/>
                </a:solidFill>
                <a:latin typeface="Calibri" panose="020F0502020204030204" pitchFamily="34" charset="0"/>
              </a:rPr>
              <a:t>*No quantity billing for PH.  </a:t>
            </a:r>
            <a:endParaRPr lang="en-US" dirty="0">
              <a:latin typeface="Arial" panose="020B0604020202020204" pitchFamily="34" charset="0"/>
            </a:endParaRPr>
          </a:p>
          <a:p>
            <a:pPr marL="1230566" lvl="2" indent="-291203" fontAlgn="t">
              <a:buFont typeface="Arial" panose="020B0604020202020204" pitchFamily="34" charset="0"/>
              <a:buChar char="•"/>
            </a:pPr>
            <a:r>
              <a:rPr lang="en-US" dirty="0">
                <a:solidFill>
                  <a:srgbClr val="000000"/>
                </a:solidFill>
                <a:latin typeface="Calibri" panose="020F0502020204030204" pitchFamily="34" charset="0"/>
              </a:rPr>
              <a:t>G9007 for SW/Provider interaction</a:t>
            </a:r>
            <a:endParaRPr lang="en-US" dirty="0">
              <a:solidFill>
                <a:srgbClr val="000000"/>
              </a:solidFill>
              <a:latin typeface="Arial" panose="020B0604020202020204" pitchFamily="34" charset="0"/>
            </a:endParaRPr>
          </a:p>
          <a:p>
            <a:pPr marL="1230566" lvl="2" indent="-291203" fontAlgn="t">
              <a:buFont typeface="Arial" panose="020B0604020202020204" pitchFamily="34" charset="0"/>
              <a:buChar char="•"/>
            </a:pPr>
            <a:r>
              <a:rPr lang="en-US" dirty="0">
                <a:latin typeface="Arial" panose="020B0604020202020204" pitchFamily="34" charset="0"/>
              </a:rPr>
              <a:t>98961 for group visit (determined by number of patients in attendance)  Quantity bill based on minutes for BCBSM/BCN.</a:t>
            </a:r>
          </a:p>
          <a:p>
            <a:pPr marL="1702596" lvl="3" indent="-293551">
              <a:buFont typeface="Arial" panose="020B0604020202020204" pitchFamily="34" charset="0"/>
              <a:buChar char="•"/>
            </a:pPr>
            <a:endParaRPr lang="en-US" b="1" dirty="0"/>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How did you come to that decision?</a:t>
            </a:r>
          </a:p>
          <a:p>
            <a:pPr marL="1115494" lvl="1" indent="-176131">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Coordinated Care Code</a:t>
            </a:r>
          </a:p>
          <a:p>
            <a:pPr marL="1585175" lvl="2" indent="-176131">
              <a:lnSpc>
                <a:spcPct val="107000"/>
              </a:lnSpc>
              <a:buFont typeface="Arial" panose="020B0604020202020204" pitchFamily="34" charset="0"/>
              <a:buChar char="•"/>
            </a:pPr>
            <a:r>
              <a:rPr lang="en-US" dirty="0"/>
              <a:t>Appropriate for licensed staff engaging in care management. After 45 minutes, you can quantity bill in 30-minute increments</a:t>
            </a:r>
          </a:p>
          <a:p>
            <a:pPr marL="1585175" lvl="2" indent="-176131">
              <a:lnSpc>
                <a:spcPct val="107000"/>
              </a:lnSpc>
              <a:buFont typeface="Arial" panose="020B0604020202020204" pitchFamily="34" charset="0"/>
              <a:buChar char="•"/>
            </a:pPr>
            <a:r>
              <a:rPr lang="en-US" dirty="0"/>
              <a:t>Face to face with patient and caregivers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15494" lvl="1" indent="-176131">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Team Conference- SW and Provider</a:t>
            </a:r>
          </a:p>
          <a:p>
            <a:pPr marL="469682">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15494" lvl="2" indent="-176131">
              <a:buFont typeface="Arial" panose="020B0604020202020204" pitchFamily="34" charset="0"/>
              <a:buChar char="•"/>
            </a:pPr>
            <a:r>
              <a:rPr lang="en-US" dirty="0"/>
              <a:t>Group Visit: Face to face with patient and caregivers – Quantity Billing for Group Visit, with 2-4 patients</a:t>
            </a:r>
            <a:endParaRPr lang="en-US" b="1" dirty="0"/>
          </a:p>
          <a:p>
            <a:pPr>
              <a:lnSpc>
                <a:spcPct val="115000"/>
              </a:lnSpc>
            </a:pPr>
            <a:endParaRPr lang="en-US" b="1" dirty="0"/>
          </a:p>
          <a:p>
            <a:pPr>
              <a:lnSpc>
                <a:spcPct val="115000"/>
              </a:lnSpc>
            </a:pPr>
            <a:r>
              <a:rPr lang="en-US" b="1" dirty="0"/>
              <a:t>Alternate Scenario</a:t>
            </a:r>
            <a:r>
              <a:rPr lang="en-US" dirty="0"/>
              <a:t>:</a:t>
            </a:r>
          </a:p>
          <a:p>
            <a:pPr>
              <a:lnSpc>
                <a:spcPct val="115000"/>
              </a:lnSpc>
            </a:pPr>
            <a:r>
              <a:rPr lang="en-US" dirty="0"/>
              <a:t>What if there were 8 people in that group visit?</a:t>
            </a:r>
            <a:br>
              <a:rPr lang="en-US" dirty="0"/>
            </a:br>
            <a:r>
              <a:rPr lang="en-US" dirty="0"/>
              <a:t>Code 98962</a:t>
            </a:r>
            <a:endParaRPr lang="en-US" b="1" dirty="0"/>
          </a:p>
          <a:p>
            <a:pPr marL="293551" indent="-293551">
              <a:buFont typeface="Arial" panose="020B0604020202020204" pitchFamily="34" charset="0"/>
              <a:buChar char="•"/>
            </a:pPr>
            <a:endParaRPr lang="en-US" b="1" dirty="0"/>
          </a:p>
          <a:p>
            <a:r>
              <a:rPr lang="en-US" b="1" u="sng" dirty="0"/>
              <a:t>Other Incentives for this work?</a:t>
            </a:r>
          </a:p>
          <a:p>
            <a:r>
              <a:rPr lang="en-US" dirty="0"/>
              <a:t>Care Management, Self Management, Care Coordination</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26</a:t>
            </a:fld>
            <a:endParaRPr lang="en-US"/>
          </a:p>
        </p:txBody>
      </p:sp>
    </p:spTree>
    <p:extLst>
      <p:ext uri="{BB962C8B-B14F-4D97-AF65-F5344CB8AC3E}">
        <p14:creationId xmlns:p14="http://schemas.microsoft.com/office/powerpoint/2010/main" val="321190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27</a:t>
            </a:fld>
            <a:endParaRPr lang="en-US" dirty="0"/>
          </a:p>
        </p:txBody>
      </p:sp>
    </p:spTree>
    <p:extLst>
      <p:ext uri="{BB962C8B-B14F-4D97-AF65-F5344CB8AC3E}">
        <p14:creationId xmlns:p14="http://schemas.microsoft.com/office/powerpoint/2010/main" val="3761586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01B18E-D236-4BC8-8FA2-3FA4438AB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49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6</a:t>
            </a:fld>
            <a:endParaRPr lang="en-US" dirty="0"/>
          </a:p>
        </p:txBody>
      </p:sp>
    </p:spTree>
    <p:extLst>
      <p:ext uri="{BB962C8B-B14F-4D97-AF65-F5344CB8AC3E}">
        <p14:creationId xmlns:p14="http://schemas.microsoft.com/office/powerpoint/2010/main" val="299656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800" b="1" dirty="0">
                <a:solidFill>
                  <a:srgbClr val="000000"/>
                </a:solidFill>
                <a:latin typeface="Calibri" panose="020F0502020204030204" pitchFamily="34" charset="0"/>
              </a:rPr>
              <a:t>Alternative Scenarios</a:t>
            </a:r>
            <a:endParaRPr lang="en-US" sz="1800" dirty="0">
              <a:latin typeface="Arial" panose="020B0604020202020204" pitchFamily="34" charset="0"/>
            </a:endParaRPr>
          </a:p>
          <a:p>
            <a:pPr marL="293551" indent="-293551" fontAlgn="t">
              <a:buFont typeface="Arial" panose="020B0604020202020204" pitchFamily="34" charset="0"/>
              <a:buChar char="•"/>
            </a:pPr>
            <a:r>
              <a:rPr lang="en-US" sz="1800" dirty="0">
                <a:solidFill>
                  <a:srgbClr val="000000"/>
                </a:solidFill>
                <a:latin typeface="Calibri" panose="020F0502020204030204" pitchFamily="34" charset="0"/>
              </a:rPr>
              <a:t>Found on a registry list showing high blood pressure</a:t>
            </a:r>
            <a:endParaRPr lang="en-US" sz="1800" dirty="0">
              <a:latin typeface="Arial" panose="020B0604020202020204" pitchFamily="34" charset="0"/>
            </a:endParaRPr>
          </a:p>
          <a:p>
            <a:pPr marL="293551" indent="-293551" fontAlgn="t">
              <a:buFont typeface="Arial" panose="020B0604020202020204" pitchFamily="34" charset="0"/>
              <a:buChar char="•"/>
            </a:pPr>
            <a:r>
              <a:rPr lang="en-US" sz="1800" dirty="0">
                <a:solidFill>
                  <a:srgbClr val="000000"/>
                </a:solidFill>
                <a:latin typeface="Calibri" panose="020F0502020204030204" pitchFamily="34" charset="0"/>
              </a:rPr>
              <a:t>Registry list showing active smoker.</a:t>
            </a:r>
            <a:endParaRPr lang="en-US" sz="1800" dirty="0">
              <a:latin typeface="Arial" panose="020B0604020202020204" pitchFamily="34" charset="0"/>
            </a:endParaRPr>
          </a:p>
          <a:p>
            <a:pPr marL="293551" indent="-293551" fontAlgn="t">
              <a:buFont typeface="Arial" panose="020B0604020202020204" pitchFamily="34" charset="0"/>
              <a:buChar char="•"/>
            </a:pPr>
            <a:r>
              <a:rPr lang="en-US" sz="1800" dirty="0">
                <a:solidFill>
                  <a:srgbClr val="000000"/>
                </a:solidFill>
                <a:latin typeface="Calibri" panose="020F0502020204030204" pitchFamily="34" charset="0"/>
              </a:rPr>
              <a:t>Health plan list showing BP out of control</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7</a:t>
            </a:fld>
            <a:endParaRPr lang="en-US" dirty="0"/>
          </a:p>
        </p:txBody>
      </p:sp>
    </p:spTree>
    <p:extLst>
      <p:ext uri="{BB962C8B-B14F-4D97-AF65-F5344CB8AC3E}">
        <p14:creationId xmlns:p14="http://schemas.microsoft.com/office/powerpoint/2010/main" val="417371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u="sng" dirty="0">
                <a:latin typeface="Calibri" panose="020F0502020204030204" pitchFamily="34" charset="0"/>
                <a:ea typeface="Calibri" panose="020F0502020204030204" pitchFamily="34" charset="0"/>
                <a:cs typeface="Times New Roman" panose="02020603050405020304" pitchFamily="18" charset="0"/>
              </a:rPr>
              <a:t>What billing code could be used by the triage nurse for this prework?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69682" defTabSz="939363">
              <a:lnSpc>
                <a:spcPct val="107000"/>
              </a:lnSpc>
              <a:defRPr/>
            </a:pPr>
            <a:r>
              <a:rPr lang="en-US" b="1" dirty="0">
                <a:solidFill>
                  <a:srgbClr val="FF0000"/>
                </a:solidFill>
              </a:rPr>
              <a:t>No billing code for this visit.</a:t>
            </a: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spcAft>
                <a:spcPts val="822"/>
              </a:spcAft>
            </a:pPr>
            <a:r>
              <a:rPr lang="en-US" b="1" dirty="0">
                <a:latin typeface="Calibri" panose="020F0502020204030204" pitchFamily="34" charset="0"/>
                <a:ea typeface="Calibri" panose="020F0502020204030204" pitchFamily="34" charset="0"/>
                <a:cs typeface="Times New Roman" panose="02020603050405020304" pitchFamily="18" charset="0"/>
              </a:rPr>
              <a:t>No service yet provided- but he has chronic illness and would be appropriate for Care 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3551" indent="-293551">
              <a:buFont typeface="Arial" panose="020B0604020202020204" pitchFamily="34" charset="0"/>
              <a:buChar char="•"/>
            </a:pPr>
            <a:endParaRPr lang="en-US" dirty="0"/>
          </a:p>
          <a:p>
            <a:pPr marL="293551" indent="-293551">
              <a:buFont typeface="Arial" panose="020B0604020202020204" pitchFamily="34" charset="0"/>
              <a:buChar char="•"/>
            </a:pPr>
            <a:endParaRPr lang="en-US" dirty="0"/>
          </a:p>
          <a:p>
            <a:r>
              <a:rPr lang="en-US" u="sng" dirty="0"/>
              <a:t>Other Incentives for this work?</a:t>
            </a:r>
          </a:p>
          <a:p>
            <a:endParaRPr lang="en-US" u="sng" dirty="0"/>
          </a:p>
          <a:p>
            <a:r>
              <a:rPr lang="en-US" b="1" u="sng" dirty="0"/>
              <a:t>PCMH- N capabilities---</a:t>
            </a:r>
          </a:p>
          <a:p>
            <a:r>
              <a:rPr lang="en-US" dirty="0"/>
              <a:t>Registry, Performance reporting, preventive services, medication review</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8</a:t>
            </a:fld>
            <a:endParaRPr lang="en-US" dirty="0"/>
          </a:p>
        </p:txBody>
      </p:sp>
    </p:spTree>
    <p:extLst>
      <p:ext uri="{BB962C8B-B14F-4D97-AF65-F5344CB8AC3E}">
        <p14:creationId xmlns:p14="http://schemas.microsoft.com/office/powerpoint/2010/main" val="150829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9</a:t>
            </a:fld>
            <a:endParaRPr lang="en-US" dirty="0"/>
          </a:p>
        </p:txBody>
      </p:sp>
    </p:spTree>
    <p:extLst>
      <p:ext uri="{BB962C8B-B14F-4D97-AF65-F5344CB8AC3E}">
        <p14:creationId xmlns:p14="http://schemas.microsoft.com/office/powerpoint/2010/main" val="100929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11</a:t>
            </a:fld>
            <a:endParaRPr lang="en-US" dirty="0"/>
          </a:p>
        </p:txBody>
      </p:sp>
    </p:spTree>
    <p:extLst>
      <p:ext uri="{BB962C8B-B14F-4D97-AF65-F5344CB8AC3E}">
        <p14:creationId xmlns:p14="http://schemas.microsoft.com/office/powerpoint/2010/main" val="184946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What billing code could be used by the team members?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645812" lvl="1" indent="-176131">
              <a:buFont typeface="Arial" panose="020B0604020202020204" pitchFamily="34" charset="0"/>
              <a:buChar char="•"/>
            </a:pPr>
            <a:r>
              <a:rPr lang="it-IT" dirty="0"/>
              <a:t>Provider: E/M code for office visit</a:t>
            </a:r>
          </a:p>
          <a:p>
            <a:pPr marL="645812" lvl="1" indent="-176131">
              <a:buFont typeface="Arial" panose="020B0604020202020204" pitchFamily="34" charset="0"/>
              <a:buChar char="•"/>
            </a:pPr>
            <a:r>
              <a:rPr lang="it-IT" dirty="0"/>
              <a:t>Provider: G9008</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645812" indent="-176131" defTabSz="939363">
              <a:lnSpc>
                <a:spcPct val="107000"/>
              </a:lnSpc>
              <a:buFont typeface="Arial" panose="020B0604020202020204" pitchFamily="34" charset="0"/>
              <a:buChar char="•"/>
              <a:defRPr/>
            </a:pPr>
            <a:r>
              <a:rPr lang="en-US" dirty="0"/>
              <a:t>Care Manager: G9001 Coordinated Care- initial visit. ( 1 per patient per day)</a:t>
            </a:r>
          </a:p>
          <a:p>
            <a:pPr marL="469682">
              <a:lnSpc>
                <a:spcPct val="107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How did you come to that decision?</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69682">
              <a:lnSpc>
                <a:spcPct val="107000"/>
              </a:lnSpc>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Provider bills for office visit and PDCM G9008 due to discussion/initiation of CM with patient.  Only applicable to BCBSM/BCN.  </a:t>
            </a:r>
          </a:p>
          <a:p>
            <a:pPr marL="469682">
              <a:lnSpc>
                <a:spcPct val="107000"/>
              </a:lnSpc>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Does not apply to PH.  PH does not have a code for the provider conversation with the patient.  </a:t>
            </a:r>
          </a:p>
          <a:p>
            <a:pPr marL="469682">
              <a:lnSpc>
                <a:spcPct val="107000"/>
              </a:lnSpc>
              <a:spcAft>
                <a:spcPts val="822"/>
              </a:spcAft>
            </a:pPr>
            <a:r>
              <a:rPr lang="en-US" dirty="0">
                <a:latin typeface="Calibri" panose="020F0502020204030204" pitchFamily="34" charset="0"/>
                <a:cs typeface="Times New Roman" panose="02020603050405020304" pitchFamily="18" charset="0"/>
              </a:rPr>
              <a:t>Care Manager started the comprehensive assessment, patient agrees, and action plan is started</a:t>
            </a:r>
          </a:p>
          <a:p>
            <a:pPr marL="469682">
              <a:lnSpc>
                <a:spcPct val="107000"/>
              </a:lnSpc>
              <a:spcAft>
                <a:spcPts val="822"/>
              </a:spcAft>
            </a:pPr>
            <a:endParaRPr lang="en-US" b="1" dirty="0">
              <a:latin typeface="Calibri" panose="020F0502020204030204" pitchFamily="34" charset="0"/>
              <a:cs typeface="Times New Roman" panose="02020603050405020304" pitchFamily="18" charset="0"/>
            </a:endParaRPr>
          </a:p>
          <a:p>
            <a:pPr>
              <a:lnSpc>
                <a:spcPct val="115000"/>
              </a:lnSpc>
            </a:pPr>
            <a:r>
              <a:rPr lang="en-US" b="1"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Patient refuses CM?</a:t>
            </a:r>
          </a:p>
          <a:p>
            <a:pPr>
              <a:lnSpc>
                <a:spcPct val="115000"/>
              </a:lnSpc>
            </a:pPr>
            <a:r>
              <a:rPr lang="en-US" kern="100" dirty="0">
                <a:latin typeface="Aptos" panose="020B0004020202020204" pitchFamily="34" charset="0"/>
                <a:ea typeface="Aptos" panose="020B0004020202020204" pitchFamily="34" charset="0"/>
                <a:cs typeface="Times New Roman" panose="02020603050405020304" pitchFamily="18" charset="0"/>
              </a:rPr>
              <a:t>If patient decides not to continue with CM, the CM could bill G9002 with the 2P Modifier.  After 45 minutes, you can quantity bill.</a:t>
            </a:r>
          </a:p>
          <a:p>
            <a:pPr marL="469682">
              <a:lnSpc>
                <a:spcPct val="107000"/>
              </a:lnSpc>
              <a:spcAft>
                <a:spcPts val="822"/>
              </a:spcAft>
            </a:pPr>
            <a:r>
              <a:rPr lang="en-US" dirty="0"/>
              <a:t>Only applies to BCBSM.  PH does not have 2P modifiers.</a:t>
            </a:r>
          </a:p>
          <a:p>
            <a:pPr marL="469682">
              <a:lnSpc>
                <a:spcPct val="107000"/>
              </a:lnSpc>
              <a:spcAft>
                <a:spcPts val="822"/>
              </a:spcAft>
            </a:pPr>
            <a:endParaRPr lang="en-US" dirty="0"/>
          </a:p>
          <a:p>
            <a:r>
              <a:rPr lang="en-US" b="1" u="sng" dirty="0"/>
              <a:t>Other Incentives for this work?</a:t>
            </a:r>
          </a:p>
          <a:p>
            <a:r>
              <a:rPr lang="en-US" dirty="0"/>
              <a:t>PCMH-N capabilities– Individual Care Management, Self-Management</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12</a:t>
            </a:fld>
            <a:endParaRPr lang="en-US" dirty="0"/>
          </a:p>
        </p:txBody>
      </p:sp>
    </p:spTree>
    <p:extLst>
      <p:ext uri="{BB962C8B-B14F-4D97-AF65-F5344CB8AC3E}">
        <p14:creationId xmlns:p14="http://schemas.microsoft.com/office/powerpoint/2010/main" val="361172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13</a:t>
            </a:fld>
            <a:endParaRPr lang="en-US" dirty="0"/>
          </a:p>
        </p:txBody>
      </p:sp>
    </p:spTree>
    <p:extLst>
      <p:ext uri="{BB962C8B-B14F-4D97-AF65-F5344CB8AC3E}">
        <p14:creationId xmlns:p14="http://schemas.microsoft.com/office/powerpoint/2010/main" val="349194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CF696676-BC61-4934-9F80-980846DAA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2738" y="96770"/>
            <a:ext cx="4572000" cy="4572000"/>
          </a:xfrm>
          <a:prstGeom prst="rect">
            <a:avLst/>
          </a:prstGeom>
        </p:spPr>
      </p:pic>
      <p:sp>
        <p:nvSpPr>
          <p:cNvPr id="8" name="Date Placeholder 3">
            <a:extLst>
              <a:ext uri="{FF2B5EF4-FFF2-40B4-BE49-F238E27FC236}">
                <a16:creationId xmlns:a16="http://schemas.microsoft.com/office/drawing/2014/main" id="{D09A1072-2D0E-4436-A808-A2470D9BDE6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9" name="Slide Number Placeholder 5">
            <a:extLst>
              <a:ext uri="{FF2B5EF4-FFF2-40B4-BE49-F238E27FC236}">
                <a16:creationId xmlns:a16="http://schemas.microsoft.com/office/drawing/2014/main" id="{6DAA2375-3639-45F2-A2C2-D46D77D55B3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0" name="Footer Placeholder 4">
            <a:extLst>
              <a:ext uri="{FF2B5EF4-FFF2-40B4-BE49-F238E27FC236}">
                <a16:creationId xmlns:a16="http://schemas.microsoft.com/office/drawing/2014/main" id="{2388990C-11AF-47FF-AAB8-5E836E14865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072746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_2 or mo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company name&#10;&#10;Description automatically generated">
            <a:extLst>
              <a:ext uri="{FF2B5EF4-FFF2-40B4-BE49-F238E27FC236}">
                <a16:creationId xmlns:a16="http://schemas.microsoft.com/office/drawing/2014/main" id="{492F8B4D-FC29-4813-BFCC-C548186F0F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3" name="Date Placeholder 3">
            <a:extLst>
              <a:ext uri="{FF2B5EF4-FFF2-40B4-BE49-F238E27FC236}">
                <a16:creationId xmlns:a16="http://schemas.microsoft.com/office/drawing/2014/main" id="{EEC779AD-2CD3-4E83-9053-C6F376405507}"/>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91E392E8-202E-4697-95DD-26688E6788D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07C3714D-C0A3-4C38-AF99-B6F65B3DF19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662285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661B7-4411-7493-F4C4-1F4E9140E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AB8C0-8EE0-EF60-21C2-C5944EB12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ED4A8-952E-C867-4490-2BB4DEFF5C5E}"/>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DBB14C05-D035-2C7E-DB6A-100530B95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11694-CC65-8E94-F597-CA78230A8BF2}"/>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289319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resenter_2 or mo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3" name="Picture 12" descr="Logo, company name&#10;&#10;Description automatically generated">
            <a:extLst>
              <a:ext uri="{FF2B5EF4-FFF2-40B4-BE49-F238E27FC236}">
                <a16:creationId xmlns:a16="http://schemas.microsoft.com/office/drawing/2014/main" id="{21142B92-D441-4987-BEB1-770BB918B4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2" name="Date Placeholder 3">
            <a:extLst>
              <a:ext uri="{FF2B5EF4-FFF2-40B4-BE49-F238E27FC236}">
                <a16:creationId xmlns:a16="http://schemas.microsoft.com/office/drawing/2014/main" id="{D35611C7-7E93-4A00-8885-0DE136BD5240}"/>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0BCE2861-2241-4672-8C42-D46FCE54325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12CD9350-C9C7-4C57-8D86-B9D61468A8C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93516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sos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userDrawn="1"/>
        </p:nvSpPr>
        <p:spPr>
          <a:xfrm>
            <a:off x="611778" y="2870442"/>
            <a:ext cx="10968444" cy="2431435"/>
          </a:xfrm>
          <a:prstGeom prst="rect">
            <a:avLst/>
          </a:prstGeom>
          <a:noFill/>
        </p:spPr>
        <p:txBody>
          <a:bodyPr wrap="square" rtlCol="0">
            <a:spAutoFit/>
          </a:bodyPr>
          <a:lstStyle/>
          <a:p>
            <a:pPr algn="ctr"/>
            <a:r>
              <a:rPr lang="en-US" sz="4400" b="1" dirty="0">
                <a:solidFill>
                  <a:srgbClr val="142850"/>
                </a:solidFill>
                <a:latin typeface="Raleway Black" pitchFamily="2" charset="0"/>
              </a:rPr>
              <a:t>Disclosure</a:t>
            </a:r>
          </a:p>
          <a:p>
            <a:pPr algn="ctr"/>
            <a:endParaRPr lang="en-US" sz="1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leway" panose="020B0003030101060003" pitchFamily="34" charset="0"/>
              </a:rPr>
              <a:t>MI-CCSI, or the presenter, does not have any financial interest, relationships, or other potential conflicts, with respect to the material which will be covered in this presentation. </a:t>
            </a:r>
          </a:p>
          <a:p>
            <a:endParaRPr lang="en-US" sz="1800" dirty="0"/>
          </a:p>
        </p:txBody>
      </p:sp>
      <p:pic>
        <p:nvPicPr>
          <p:cNvPr id="8" name="Picture 7" descr="Logo, company name&#10;&#10;Description automatically generated">
            <a:extLst>
              <a:ext uri="{FF2B5EF4-FFF2-40B4-BE49-F238E27FC236}">
                <a16:creationId xmlns:a16="http://schemas.microsoft.com/office/drawing/2014/main" id="{30BC8B36-431E-4544-BE17-FEC68E5F74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0" name="Date Placeholder 3">
            <a:extLst>
              <a:ext uri="{FF2B5EF4-FFF2-40B4-BE49-F238E27FC236}">
                <a16:creationId xmlns:a16="http://schemas.microsoft.com/office/drawing/2014/main" id="{6098E7A9-A28A-43B1-B5D0-7892A14D33F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43580A3C-98F0-45D9-AE04-BD5CFECF6E7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B1F45DC7-F407-4751-AD7E-915CC6E0136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6398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clsos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userDrawn="1"/>
        </p:nvSpPr>
        <p:spPr>
          <a:xfrm>
            <a:off x="620362" y="1900383"/>
            <a:ext cx="10968444" cy="2431435"/>
          </a:xfrm>
          <a:prstGeom prst="rect">
            <a:avLst/>
          </a:prstGeom>
          <a:noFill/>
        </p:spPr>
        <p:txBody>
          <a:bodyPr wrap="square" rtlCol="0">
            <a:spAutoFit/>
          </a:bodyPr>
          <a:lstStyle/>
          <a:p>
            <a:pPr algn="ctr"/>
            <a:r>
              <a:rPr lang="en-US" sz="4400" b="1" dirty="0">
                <a:solidFill>
                  <a:srgbClr val="142850"/>
                </a:solidFill>
                <a:latin typeface="Raleway Black" pitchFamily="2" charset="0"/>
              </a:rPr>
              <a:t>Disclosure</a:t>
            </a:r>
          </a:p>
          <a:p>
            <a:pPr algn="ctr"/>
            <a:endParaRPr lang="en-US" sz="1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leway" panose="020B0003030101060003" pitchFamily="34" charset="0"/>
              </a:rPr>
              <a:t>MI-CCSI, or the presenter, does not have any financial interest, relationships, or other potential conflicts, with respect to the material which will be covered in this presentation. </a:t>
            </a:r>
          </a:p>
          <a:p>
            <a:endParaRPr lang="en-US" sz="1800" dirty="0"/>
          </a:p>
        </p:txBody>
      </p:sp>
      <p:pic>
        <p:nvPicPr>
          <p:cNvPr id="10" name="Picture 9" descr="Logo, company name&#10;&#10;Description automatically generated">
            <a:extLst>
              <a:ext uri="{FF2B5EF4-FFF2-40B4-BE49-F238E27FC236}">
                <a16:creationId xmlns:a16="http://schemas.microsoft.com/office/drawing/2014/main" id="{B94A0493-60A2-4539-946C-CACA1412C8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8" name="Date Placeholder 3">
            <a:extLst>
              <a:ext uri="{FF2B5EF4-FFF2-40B4-BE49-F238E27FC236}">
                <a16:creationId xmlns:a16="http://schemas.microsoft.com/office/drawing/2014/main" id="{26E29646-362E-4854-845D-83D0C50FD88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7775CB0F-1AF3-4716-9E42-97675F8A34D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6DDF6D7D-D20F-453D-AA0A-2B53ABAE0E4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4016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2 subject">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pic>
        <p:nvPicPr>
          <p:cNvPr id="20" name="Picture 19" descr="Logo, company name&#10;&#10;Description automatically generated">
            <a:extLst>
              <a:ext uri="{FF2B5EF4-FFF2-40B4-BE49-F238E27FC236}">
                <a16:creationId xmlns:a16="http://schemas.microsoft.com/office/drawing/2014/main" id="{322E5D19-9FA3-4F29-8044-6F37E2F48F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1" name="TextBox 20">
            <a:extLst>
              <a:ext uri="{FF2B5EF4-FFF2-40B4-BE49-F238E27FC236}">
                <a16:creationId xmlns:a16="http://schemas.microsoft.com/office/drawing/2014/main" id="{8E56E212-5E90-46AD-A90C-C1125C72A8B2}"/>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13" name="Date Placeholder 3">
            <a:extLst>
              <a:ext uri="{FF2B5EF4-FFF2-40B4-BE49-F238E27FC236}">
                <a16:creationId xmlns:a16="http://schemas.microsoft.com/office/drawing/2014/main" id="{A9C1FAFF-82C9-4E4E-8FDF-D88BC42D095A}"/>
              </a:ext>
            </a:extLst>
          </p:cNvPr>
          <p:cNvSpPr>
            <a:spLocks noGrp="1"/>
          </p:cNvSpPr>
          <p:nvPr>
            <p:ph type="dt" sz="half" idx="14"/>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B84BEE34-8667-4EAE-A559-970E6667DFE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ADD912B0-1356-44E1-8060-FFE8AD8FB60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84322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 - 3 subject">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pic>
        <p:nvPicPr>
          <p:cNvPr id="20" name="Picture 19" descr="Logo, company name&#10;&#10;Description automatically generated">
            <a:extLst>
              <a:ext uri="{FF2B5EF4-FFF2-40B4-BE49-F238E27FC236}">
                <a16:creationId xmlns:a16="http://schemas.microsoft.com/office/drawing/2014/main" id="{322E5D19-9FA3-4F29-8044-6F37E2F48F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1" name="TextBox 20">
            <a:extLst>
              <a:ext uri="{FF2B5EF4-FFF2-40B4-BE49-F238E27FC236}">
                <a16:creationId xmlns:a16="http://schemas.microsoft.com/office/drawing/2014/main" id="{8E56E212-5E90-46AD-A90C-C1125C72A8B2}"/>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85DFCB6E-7CFB-4BC6-9EAF-9768ED9EDED1}"/>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CF28D42-19D9-4EC6-A1D5-65586C89FE5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46E3BC4B-41F6-40E7-9012-C05A2CD34C93}"/>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18" name="Date Placeholder 3">
            <a:extLst>
              <a:ext uri="{FF2B5EF4-FFF2-40B4-BE49-F238E27FC236}">
                <a16:creationId xmlns:a16="http://schemas.microsoft.com/office/drawing/2014/main" id="{965F4EC9-49B6-418B-9C9D-4577FEB86AE0}"/>
              </a:ext>
            </a:extLst>
          </p:cNvPr>
          <p:cNvSpPr>
            <a:spLocks noGrp="1"/>
          </p:cNvSpPr>
          <p:nvPr>
            <p:ph type="dt" sz="half" idx="15"/>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30" name="Slide Number Placeholder 5">
            <a:extLst>
              <a:ext uri="{FF2B5EF4-FFF2-40B4-BE49-F238E27FC236}">
                <a16:creationId xmlns:a16="http://schemas.microsoft.com/office/drawing/2014/main" id="{06AE62F5-BDAC-4563-B6F0-AC66BFF35FC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31" name="Footer Placeholder 4">
            <a:extLst>
              <a:ext uri="{FF2B5EF4-FFF2-40B4-BE49-F238E27FC236}">
                <a16:creationId xmlns:a16="http://schemas.microsoft.com/office/drawing/2014/main" id="{0BDFCEC3-58FB-4EE3-B16B-E29A416C07C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66175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4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9" y="3474701"/>
            <a:ext cx="6353445"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92"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41" y="3582711"/>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3" name="Picture 22" descr="Logo, company name&#10;&#10;Description automatically generated">
            <a:extLst>
              <a:ext uri="{FF2B5EF4-FFF2-40B4-BE49-F238E27FC236}">
                <a16:creationId xmlns:a16="http://schemas.microsoft.com/office/drawing/2014/main" id="{82505439-7214-4DCE-871B-FC5709618A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1" name="TextBox 20">
            <a:extLst>
              <a:ext uri="{FF2B5EF4-FFF2-40B4-BE49-F238E27FC236}">
                <a16:creationId xmlns:a16="http://schemas.microsoft.com/office/drawing/2014/main" id="{68B9D855-3AD1-496C-AF78-C2D7746C8386}"/>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19" name="Date Placeholder 3">
            <a:extLst>
              <a:ext uri="{FF2B5EF4-FFF2-40B4-BE49-F238E27FC236}">
                <a16:creationId xmlns:a16="http://schemas.microsoft.com/office/drawing/2014/main" id="{CCA837CA-A883-4ACD-854C-7AA3A1ABCDC1}"/>
              </a:ext>
            </a:extLst>
          </p:cNvPr>
          <p:cNvSpPr>
            <a:spLocks noGrp="1"/>
          </p:cNvSpPr>
          <p:nvPr>
            <p:ph type="dt" sz="half" idx="16"/>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5" name="Slide Number Placeholder 5">
            <a:extLst>
              <a:ext uri="{FF2B5EF4-FFF2-40B4-BE49-F238E27FC236}">
                <a16:creationId xmlns:a16="http://schemas.microsoft.com/office/drawing/2014/main" id="{E13EE0B5-A291-4507-A41A-796BA39F543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6" name="Footer Placeholder 4">
            <a:extLst>
              <a:ext uri="{FF2B5EF4-FFF2-40B4-BE49-F238E27FC236}">
                <a16:creationId xmlns:a16="http://schemas.microsoft.com/office/drawing/2014/main" id="{D4D049BB-5714-492F-8302-FBEB26548D3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6908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5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0" y="1614690"/>
            <a:ext cx="6367671"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5" y="2225022"/>
            <a:ext cx="6353452"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78" y="2851832"/>
            <a:ext cx="6353448"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7" y="3474701"/>
            <a:ext cx="6353448"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25877" y="4097570"/>
            <a:ext cx="6353447"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4" y="171401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4" y="2308328"/>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38" y="2951999"/>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38" y="3582711"/>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44638" y="419866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6" name="Picture 25" descr="Logo, company name&#10;&#10;Description automatically generated">
            <a:extLst>
              <a:ext uri="{FF2B5EF4-FFF2-40B4-BE49-F238E27FC236}">
                <a16:creationId xmlns:a16="http://schemas.microsoft.com/office/drawing/2014/main" id="{FA5FDA14-9486-4ECE-8413-10E9413031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4" name="TextBox 23">
            <a:extLst>
              <a:ext uri="{FF2B5EF4-FFF2-40B4-BE49-F238E27FC236}">
                <a16:creationId xmlns:a16="http://schemas.microsoft.com/office/drawing/2014/main" id="{EFC2D627-9842-4C10-A81D-CF2530F3FE60}"/>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22" name="Date Placeholder 3">
            <a:extLst>
              <a:ext uri="{FF2B5EF4-FFF2-40B4-BE49-F238E27FC236}">
                <a16:creationId xmlns:a16="http://schemas.microsoft.com/office/drawing/2014/main" id="{8D6DFB40-AC2D-40DB-8203-76D9C3CE70F9}"/>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8" name="Slide Number Placeholder 5">
            <a:extLst>
              <a:ext uri="{FF2B5EF4-FFF2-40B4-BE49-F238E27FC236}">
                <a16:creationId xmlns:a16="http://schemas.microsoft.com/office/drawing/2014/main" id="{FF9EAEF3-56FE-4A94-83A3-C3EC0B8D8AA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9" name="Footer Placeholder 4">
            <a:extLst>
              <a:ext uri="{FF2B5EF4-FFF2-40B4-BE49-F238E27FC236}">
                <a16:creationId xmlns:a16="http://schemas.microsoft.com/office/drawing/2014/main" id="{DA872C2B-AC81-4402-9711-CA09C5B7C5A9}"/>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092662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 6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userDrawn="1"/>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userDrawn="1"/>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9" name="Picture 28" descr="Logo, company name&#10;&#10;Description automatically generated">
            <a:extLst>
              <a:ext uri="{FF2B5EF4-FFF2-40B4-BE49-F238E27FC236}">
                <a16:creationId xmlns:a16="http://schemas.microsoft.com/office/drawing/2014/main" id="{2D9F0789-652C-485B-87C5-CA6C03A64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7" name="TextBox 26">
            <a:extLst>
              <a:ext uri="{FF2B5EF4-FFF2-40B4-BE49-F238E27FC236}">
                <a16:creationId xmlns:a16="http://schemas.microsoft.com/office/drawing/2014/main" id="{E38F6A72-1D98-4EA3-AEB3-BAC40242E42C}"/>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25" name="Date Placeholder 3">
            <a:extLst>
              <a:ext uri="{FF2B5EF4-FFF2-40B4-BE49-F238E27FC236}">
                <a16:creationId xmlns:a16="http://schemas.microsoft.com/office/drawing/2014/main" id="{D4D1D007-886B-43D7-8A86-38E50135458A}"/>
              </a:ext>
            </a:extLst>
          </p:cNvPr>
          <p:cNvSpPr>
            <a:spLocks noGrp="1"/>
          </p:cNvSpPr>
          <p:nvPr>
            <p:ph type="dt" sz="half" idx="18"/>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36" name="Slide Number Placeholder 5">
            <a:extLst>
              <a:ext uri="{FF2B5EF4-FFF2-40B4-BE49-F238E27FC236}">
                <a16:creationId xmlns:a16="http://schemas.microsoft.com/office/drawing/2014/main" id="{43C56940-C4D3-4781-BA54-00B1C752454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37" name="Footer Placeholder 4">
            <a:extLst>
              <a:ext uri="{FF2B5EF4-FFF2-40B4-BE49-F238E27FC236}">
                <a16:creationId xmlns:a16="http://schemas.microsoft.com/office/drawing/2014/main" id="{BDEEDD46-67C5-48CE-942D-6BDADCA78A5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354709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 7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userDrawn="1"/>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userDrawn="1"/>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9" name="Picture 28" descr="Logo, company name&#10;&#10;Description automatically generated">
            <a:extLst>
              <a:ext uri="{FF2B5EF4-FFF2-40B4-BE49-F238E27FC236}">
                <a16:creationId xmlns:a16="http://schemas.microsoft.com/office/drawing/2014/main" id="{2D9F0789-652C-485B-87C5-CA6C03A64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7" name="TextBox 26">
            <a:extLst>
              <a:ext uri="{FF2B5EF4-FFF2-40B4-BE49-F238E27FC236}">
                <a16:creationId xmlns:a16="http://schemas.microsoft.com/office/drawing/2014/main" id="{E38F6A72-1D98-4EA3-AEB3-BAC40242E42C}"/>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25" name="TextBox 24">
            <a:extLst>
              <a:ext uri="{FF2B5EF4-FFF2-40B4-BE49-F238E27FC236}">
                <a16:creationId xmlns:a16="http://schemas.microsoft.com/office/drawing/2014/main" id="{6292E40C-3EE2-42FD-8AC6-557CADC470F7}"/>
              </a:ext>
            </a:extLst>
          </p:cNvPr>
          <p:cNvSpPr txBox="1"/>
          <p:nvPr userDrawn="1"/>
        </p:nvSpPr>
        <p:spPr>
          <a:xfrm>
            <a:off x="5223560" y="5357768"/>
            <a:ext cx="6342461" cy="523220"/>
          </a:xfrm>
          <a:prstGeom prst="rect">
            <a:avLst/>
          </a:prstGeom>
          <a:solidFill>
            <a:srgbClr val="005E68"/>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85EF46E5-8ECB-4FD9-8CE1-BB3000D5C792}"/>
              </a:ext>
            </a:extLst>
          </p:cNvPr>
          <p:cNvSpPr/>
          <p:nvPr userDrawn="1"/>
        </p:nvSpPr>
        <p:spPr>
          <a:xfrm>
            <a:off x="4265184" y="5357769"/>
            <a:ext cx="851191" cy="523223"/>
          </a:xfrm>
          <a:prstGeom prst="rect">
            <a:avLst/>
          </a:prstGeom>
          <a:solidFill>
            <a:srgbClr val="00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7</a:t>
            </a:r>
          </a:p>
        </p:txBody>
      </p:sp>
      <p:sp>
        <p:nvSpPr>
          <p:cNvPr id="37" name="Text Placeholder 1">
            <a:extLst>
              <a:ext uri="{FF2B5EF4-FFF2-40B4-BE49-F238E27FC236}">
                <a16:creationId xmlns:a16="http://schemas.microsoft.com/office/drawing/2014/main" id="{24037D17-C28E-4720-8BDD-40CA21D29296}"/>
              </a:ext>
            </a:extLst>
          </p:cNvPr>
          <p:cNvSpPr>
            <a:spLocks noGrp="1"/>
          </p:cNvSpPr>
          <p:nvPr>
            <p:ph type="body" sz="half" idx="19" hasCustomPrompt="1"/>
          </p:nvPr>
        </p:nvSpPr>
        <p:spPr>
          <a:xfrm>
            <a:off x="5241935" y="5458864"/>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8" name="Date Placeholder 3">
            <a:extLst>
              <a:ext uri="{FF2B5EF4-FFF2-40B4-BE49-F238E27FC236}">
                <a16:creationId xmlns:a16="http://schemas.microsoft.com/office/drawing/2014/main" id="{265EC01D-C14D-4508-98F7-652EAB2D1D97}"/>
              </a:ext>
            </a:extLst>
          </p:cNvPr>
          <p:cNvSpPr>
            <a:spLocks noGrp="1"/>
          </p:cNvSpPr>
          <p:nvPr>
            <p:ph type="dt" sz="half" idx="20"/>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39" name="Slide Number Placeholder 5">
            <a:extLst>
              <a:ext uri="{FF2B5EF4-FFF2-40B4-BE49-F238E27FC236}">
                <a16:creationId xmlns:a16="http://schemas.microsoft.com/office/drawing/2014/main" id="{40A449C7-E761-44B7-A368-E4C497820AB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40" name="Footer Placeholder 4">
            <a:extLst>
              <a:ext uri="{FF2B5EF4-FFF2-40B4-BE49-F238E27FC236}">
                <a16:creationId xmlns:a16="http://schemas.microsoft.com/office/drawing/2014/main" id="{3E1E215E-9477-44E9-934D-EC1479714F6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07322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540FFC-B72E-4ABF-A1B8-961CE0A97F23}"/>
              </a:ext>
            </a:extLst>
          </p:cNvPr>
          <p:cNvSpPr txBox="1"/>
          <p:nvPr userDrawn="1"/>
        </p:nvSpPr>
        <p:spPr>
          <a:xfrm>
            <a:off x="270467" y="307778"/>
            <a:ext cx="11121225" cy="461665"/>
          </a:xfrm>
          <a:prstGeom prst="rect">
            <a:avLst/>
          </a:prstGeom>
          <a:noFill/>
        </p:spPr>
        <p:txBody>
          <a:bodyPr wrap="square" rtlCol="0">
            <a:spAutoFit/>
          </a:bodyPr>
          <a:lstStyle/>
          <a:p>
            <a:r>
              <a:rPr lang="en-US" sz="2400" dirty="0">
                <a:solidFill>
                  <a:srgbClr val="135D7A"/>
                </a:solidFill>
                <a:latin typeface="Railway" panose="02000506040000020004" pitchFamily="50" charset="0"/>
              </a:rPr>
              <a:t>Branding Guidelines:</a:t>
            </a:r>
          </a:p>
        </p:txBody>
      </p:sp>
      <p:sp>
        <p:nvSpPr>
          <p:cNvPr id="9" name="TextBox 8">
            <a:extLst>
              <a:ext uri="{FF2B5EF4-FFF2-40B4-BE49-F238E27FC236}">
                <a16:creationId xmlns:a16="http://schemas.microsoft.com/office/drawing/2014/main" id="{4107AD21-F629-4953-99E9-78E0A17D1B35}"/>
              </a:ext>
            </a:extLst>
          </p:cNvPr>
          <p:cNvSpPr txBox="1"/>
          <p:nvPr userDrawn="1"/>
        </p:nvSpPr>
        <p:spPr>
          <a:xfrm>
            <a:off x="401102" y="738309"/>
            <a:ext cx="11355469" cy="4985980"/>
          </a:xfrm>
          <a:prstGeom prst="rect">
            <a:avLst/>
          </a:prstGeom>
          <a:noFill/>
        </p:spPr>
        <p:txBody>
          <a:bodyPr wrap="square" rtlCol="0">
            <a:spAutoFit/>
          </a:bodyPr>
          <a:lstStyle/>
          <a:p>
            <a:r>
              <a:rPr lang="en-US" sz="1200" b="1" u="sng" dirty="0">
                <a:latin typeface="Railway" panose="02000506040000020004" pitchFamily="50" charset="0"/>
              </a:rPr>
              <a:t>Approved Fonts</a:t>
            </a:r>
            <a:r>
              <a:rPr lang="en-US" sz="1200" b="1" dirty="0">
                <a:latin typeface="Railway" panose="02000506040000020004" pitchFamily="50" charset="0"/>
              </a:rPr>
              <a:t>:</a:t>
            </a:r>
          </a:p>
          <a:p>
            <a:r>
              <a:rPr lang="en-US" sz="1050" dirty="0">
                <a:latin typeface="Railway" panose="02000506040000020004" pitchFamily="50" charset="0"/>
              </a:rPr>
              <a:t>For consistency and readability of slides all headers should line up when transitioning between slides and have the same font selection and size (minimum font size 28).  It is a good practice to have no more than three fonts on one slide (minimum font size 18).</a:t>
            </a:r>
          </a:p>
          <a:p>
            <a:endParaRPr lang="en-US" sz="1050" dirty="0">
              <a:latin typeface="Railway" panose="02000506040000020004" pitchFamily="50" charset="0"/>
            </a:endParaRPr>
          </a:p>
          <a:p>
            <a:r>
              <a:rPr lang="en-US" sz="1050" dirty="0">
                <a:latin typeface="Railway" panose="02000506040000020004" pitchFamily="50" charset="0"/>
              </a:rPr>
              <a:t>Primary Main Header Font – HORIZON </a:t>
            </a:r>
          </a:p>
          <a:p>
            <a:r>
              <a:rPr lang="en-US" sz="1050" dirty="0">
                <a:latin typeface="Railway" panose="02000506040000020004" pitchFamily="50" charset="0"/>
              </a:rPr>
              <a:t>Secondary Main Header Font – Railway</a:t>
            </a:r>
          </a:p>
          <a:p>
            <a:r>
              <a:rPr lang="en-US" sz="1050" dirty="0">
                <a:latin typeface="Railway" panose="02000506040000020004" pitchFamily="50" charset="0"/>
              </a:rPr>
              <a:t>Sub-Header Font – Railway (may use standard, thin, or heavy font as appropriate)</a:t>
            </a:r>
          </a:p>
          <a:p>
            <a:endParaRPr lang="en-US" sz="1050" dirty="0">
              <a:latin typeface="Railway" panose="02000506040000020004" pitchFamily="50" charset="0"/>
            </a:endParaRPr>
          </a:p>
          <a:p>
            <a:r>
              <a:rPr lang="en-US" sz="1050" dirty="0">
                <a:latin typeface="Railway" panose="02000506040000020004" pitchFamily="50" charset="0"/>
              </a:rPr>
              <a:t>Body/Message Font – should be consistent across all slides.  Calibri font in black (minimum font size 18) is a optimum font to coordinate with approved header font.</a:t>
            </a:r>
          </a:p>
          <a:p>
            <a:endParaRPr lang="en-US" sz="1050" dirty="0">
              <a:latin typeface="Railway" panose="02000506040000020004" pitchFamily="50" charset="0"/>
            </a:endParaRPr>
          </a:p>
          <a:p>
            <a:r>
              <a:rPr lang="en-US" sz="1050" dirty="0">
                <a:latin typeface="Railway" panose="02000506040000020004" pitchFamily="50" charset="0"/>
              </a:rPr>
              <a:t>Remember, the 7 x 7 slide presentation rules: </a:t>
            </a:r>
          </a:p>
          <a:p>
            <a:pPr marL="171450" indent="-171450">
              <a:buFont typeface="Arial" panose="020B0604020202020204" pitchFamily="34" charset="0"/>
              <a:buChar char="•"/>
            </a:pPr>
            <a:r>
              <a:rPr lang="en-US" sz="1050" dirty="0">
                <a:latin typeface="Railway" panose="02000506040000020004" pitchFamily="50" charset="0"/>
              </a:rPr>
              <a:t>No more than 7 lines per slide is optimum</a:t>
            </a:r>
          </a:p>
          <a:p>
            <a:pPr marL="171450" indent="-171450">
              <a:buFont typeface="Arial" panose="020B0604020202020204" pitchFamily="34" charset="0"/>
              <a:buChar char="•"/>
            </a:pPr>
            <a:r>
              <a:rPr lang="en-US" sz="1050" dirty="0">
                <a:latin typeface="Railway" panose="02000506040000020004" pitchFamily="50" charset="0"/>
              </a:rPr>
              <a:t>No more than 7 words per bullet when displaying a list.</a:t>
            </a:r>
          </a:p>
          <a:p>
            <a:endParaRPr lang="en-US" sz="1200" dirty="0">
              <a:latin typeface="Railway" panose="02000506040000020004" pitchFamily="50" charset="0"/>
            </a:endParaRPr>
          </a:p>
          <a:p>
            <a:r>
              <a:rPr lang="en-US" sz="1200" b="1" u="sng" dirty="0">
                <a:latin typeface="Railway" panose="02000506040000020004" pitchFamily="50" charset="0"/>
              </a:rPr>
              <a:t>Charts &amp; Tables</a:t>
            </a:r>
            <a:r>
              <a:rPr lang="en-US" sz="1200" dirty="0">
                <a:latin typeface="Railway" panose="02000506040000020004" pitchFamily="50" charset="0"/>
              </a:rPr>
              <a:t>:</a:t>
            </a:r>
          </a:p>
          <a:p>
            <a:r>
              <a:rPr lang="en-US" sz="1000" dirty="0">
                <a:latin typeface="Railway" panose="02000506040000020004" pitchFamily="50" charset="0"/>
              </a:rPr>
              <a:t>When adding an charts or tables to slides a best practice is to center-align and ensure that all charts and/or tables align at the top from page to page so as not to distract from your message.</a:t>
            </a:r>
          </a:p>
          <a:p>
            <a:endParaRPr lang="en-US" sz="1200" dirty="0">
              <a:latin typeface="Railway" panose="02000506040000020004" pitchFamily="50" charset="0"/>
            </a:endParaRPr>
          </a:p>
          <a:p>
            <a:r>
              <a:rPr lang="en-US" sz="1200" b="1" u="sng" dirty="0">
                <a:latin typeface="Railway" panose="02000506040000020004" pitchFamily="50" charset="0"/>
              </a:rPr>
              <a:t>Primary Approved Colors</a:t>
            </a:r>
            <a:r>
              <a:rPr lang="en-US" sz="1200" dirty="0">
                <a:latin typeface="Railway" panose="02000506040000020004" pitchFamily="50" charset="0"/>
              </a:rPr>
              <a:t>:</a:t>
            </a:r>
          </a:p>
          <a:p>
            <a:r>
              <a:rPr lang="en-US" sz="1200" dirty="0">
                <a:latin typeface="Railway" panose="02000506040000020004" pitchFamily="50" charset="0"/>
              </a:rPr>
              <a:t>  </a:t>
            </a:r>
            <a:r>
              <a:rPr lang="en-US" sz="1000" dirty="0">
                <a:latin typeface="Railway" panose="02000506040000020004" pitchFamily="50" charset="0"/>
              </a:rPr>
              <a:t>Hex Code #135d7a	</a:t>
            </a:r>
            <a:r>
              <a:rPr lang="en-US" sz="1000" dirty="0" err="1">
                <a:latin typeface="Railway" panose="02000506040000020004" pitchFamily="50" charset="0"/>
              </a:rPr>
              <a:t>Chathams</a:t>
            </a:r>
            <a:r>
              <a:rPr lang="en-US" sz="1000" dirty="0">
                <a:latin typeface="Railway" panose="02000506040000020004" pitchFamily="50" charset="0"/>
              </a:rPr>
              <a:t> Blue</a:t>
            </a:r>
          </a:p>
          <a:p>
            <a:r>
              <a:rPr lang="en-US" sz="1000" dirty="0">
                <a:latin typeface="Railway" panose="02000506040000020004" pitchFamily="50" charset="0"/>
              </a:rPr>
              <a:t>  Hex Code #f4f6fc	Alice Blue</a:t>
            </a:r>
          </a:p>
          <a:p>
            <a:r>
              <a:rPr lang="en-US" sz="1000" dirty="0">
                <a:latin typeface="Railway" panose="02000506040000020004" pitchFamily="50" charset="0"/>
              </a:rPr>
              <a:t>  Hex Code #00909e	Eastern Blue</a:t>
            </a:r>
          </a:p>
          <a:p>
            <a:endParaRPr lang="en-US" sz="1200" dirty="0">
              <a:latin typeface="Railway" panose="02000506040000020004" pitchFamily="50" charset="0"/>
            </a:endParaRPr>
          </a:p>
          <a:p>
            <a:r>
              <a:rPr lang="en-US" sz="1000" dirty="0">
                <a:latin typeface="Railway" panose="02000506040000020004" pitchFamily="50" charset="0"/>
              </a:rPr>
              <a:t>Primary and secondary approved colors should be used for cell colors in headers of charts or any shape graphics inserted in slides.</a:t>
            </a:r>
          </a:p>
          <a:p>
            <a:endParaRPr lang="en-US" sz="1200" dirty="0">
              <a:latin typeface="Railway" panose="02000506040000020004" pitchFamily="50" charset="0"/>
            </a:endParaRPr>
          </a:p>
          <a:p>
            <a:r>
              <a:rPr lang="en-US" sz="1200" b="1" u="sng" dirty="0">
                <a:latin typeface="Railway" panose="02000506040000020004" pitchFamily="50" charset="0"/>
              </a:rPr>
              <a:t>Approved Stock Photos can be located here</a:t>
            </a:r>
            <a:r>
              <a:rPr lang="en-US" sz="1200" dirty="0">
                <a:latin typeface="Railway" panose="02000506040000020004" pitchFamily="50" charset="0"/>
              </a:rPr>
              <a:t>: </a:t>
            </a:r>
            <a:r>
              <a:rPr lang="en-US" sz="1000" dirty="0">
                <a:latin typeface="Railway" panose="02000506040000020004" pitchFamily="50" charset="0"/>
                <a:hlinkClick r:id="rId2"/>
              </a:rPr>
              <a:t>https://drive.google.com/drive/folders/1UykmCCvID4IFc-y68fIwW7--4vB-o63K</a:t>
            </a:r>
            <a:endParaRPr lang="en-US" sz="1000" dirty="0">
              <a:latin typeface="Railway" panose="02000506040000020004" pitchFamily="50" charset="0"/>
            </a:endParaRPr>
          </a:p>
          <a:p>
            <a:endParaRPr lang="en-US" sz="1200" dirty="0">
              <a:latin typeface="Railway" panose="02000506040000020004" pitchFamily="50" charset="0"/>
            </a:endParaRPr>
          </a:p>
          <a:p>
            <a:r>
              <a:rPr lang="en-US" sz="1200" b="1" u="sng" dirty="0">
                <a:latin typeface="Railway" panose="02000506040000020004" pitchFamily="50" charset="0"/>
              </a:rPr>
              <a:t>References:</a:t>
            </a:r>
          </a:p>
          <a:p>
            <a:r>
              <a:rPr lang="en-US" sz="1000" b="0" u="none" dirty="0">
                <a:latin typeface="Railway" panose="02000506040000020004" pitchFamily="50" charset="0"/>
              </a:rPr>
              <a:t>Should be created in APA format and displayed on slide with material being referenced in the indicated reference text box.  If no reference on a slide delete reference box.  APA formatting assistance can be located here: </a:t>
            </a:r>
            <a:r>
              <a:rPr lang="en-US" sz="1000" b="0" u="none" dirty="0">
                <a:latin typeface="Railway" panose="02000506040000020004" pitchFamily="50" charset="0"/>
                <a:hlinkClick r:id="rId2"/>
              </a:rPr>
              <a:t>https://www.citationmachine.net/apa/cite-a-book</a:t>
            </a:r>
            <a:r>
              <a:rPr lang="en-US" sz="1000" b="0" u="none" dirty="0">
                <a:latin typeface="Railway" panose="02000506040000020004" pitchFamily="50" charset="0"/>
              </a:rPr>
              <a:t> </a:t>
            </a:r>
            <a:endParaRPr lang="en-US" sz="1000" b="0" u="none" dirty="0"/>
          </a:p>
        </p:txBody>
      </p:sp>
      <p:sp>
        <p:nvSpPr>
          <p:cNvPr id="10" name="TextBox 9">
            <a:extLst>
              <a:ext uri="{FF2B5EF4-FFF2-40B4-BE49-F238E27FC236}">
                <a16:creationId xmlns:a16="http://schemas.microsoft.com/office/drawing/2014/main" id="{8998B8EB-E043-40AB-AB45-F89E4E4A7CE9}"/>
              </a:ext>
            </a:extLst>
          </p:cNvPr>
          <p:cNvSpPr txBox="1"/>
          <p:nvPr userDrawn="1"/>
        </p:nvSpPr>
        <p:spPr>
          <a:xfrm>
            <a:off x="666146" y="6456466"/>
            <a:ext cx="10856181" cy="338554"/>
          </a:xfrm>
          <a:prstGeom prst="rect">
            <a:avLst/>
          </a:prstGeom>
          <a:noFill/>
        </p:spPr>
        <p:txBody>
          <a:bodyPr wrap="square" rtlCol="0">
            <a:spAutoFit/>
          </a:bodyPr>
          <a:lstStyle/>
          <a:p>
            <a:pPr algn="ctr"/>
            <a:r>
              <a:rPr lang="en-US" sz="1600" b="1" i="1" dirty="0">
                <a:solidFill>
                  <a:srgbClr val="FF0000"/>
                </a:solidFill>
                <a:latin typeface="+mn-lt"/>
              </a:rPr>
              <a:t>Informational Slide Only – Please delete prior to publishing final document.</a:t>
            </a:r>
          </a:p>
        </p:txBody>
      </p:sp>
      <p:sp>
        <p:nvSpPr>
          <p:cNvPr id="2" name="TextBox 1">
            <a:extLst>
              <a:ext uri="{FF2B5EF4-FFF2-40B4-BE49-F238E27FC236}">
                <a16:creationId xmlns:a16="http://schemas.microsoft.com/office/drawing/2014/main" id="{C80C9AF5-C35D-41AB-AF11-DA66B5FFBFF8}"/>
              </a:ext>
            </a:extLst>
          </p:cNvPr>
          <p:cNvSpPr txBox="1"/>
          <p:nvPr userDrawn="1"/>
        </p:nvSpPr>
        <p:spPr>
          <a:xfrm>
            <a:off x="3161845" y="3542210"/>
            <a:ext cx="4463332" cy="746358"/>
          </a:xfrm>
          <a:prstGeom prst="rect">
            <a:avLst/>
          </a:prstGeom>
          <a:noFill/>
        </p:spPr>
        <p:txBody>
          <a:bodyPr wrap="square" rtlCol="0">
            <a:spAutoFit/>
          </a:bodyPr>
          <a:lstStyle/>
          <a:p>
            <a:r>
              <a:rPr lang="en-US" sz="1200" b="1" u="sng" dirty="0">
                <a:latin typeface="Railway" panose="02000506040000020004" pitchFamily="50" charset="0"/>
              </a:rPr>
              <a:t>Secondary Approved Colors</a:t>
            </a:r>
            <a:r>
              <a:rPr lang="en-US" sz="1200" dirty="0">
                <a:latin typeface="Railway" panose="02000506040000020004" pitchFamily="50" charset="0"/>
              </a:rPr>
              <a:t>:</a:t>
            </a:r>
          </a:p>
          <a:p>
            <a:r>
              <a:rPr lang="en-US" sz="1050" dirty="0">
                <a:latin typeface="Railway" panose="02000506040000020004" pitchFamily="50" charset="0"/>
              </a:rPr>
              <a:t>  </a:t>
            </a:r>
            <a:r>
              <a:rPr lang="en-US" sz="1000" dirty="0">
                <a:latin typeface="Railway" panose="02000506040000020004" pitchFamily="50" charset="0"/>
              </a:rPr>
              <a:t>Hex Code #28c1e0	</a:t>
            </a:r>
            <a:r>
              <a:rPr lang="en-US" sz="1000" dirty="0" err="1">
                <a:latin typeface="Railway" panose="02000506040000020004" pitchFamily="50" charset="0"/>
              </a:rPr>
              <a:t>Picton</a:t>
            </a:r>
            <a:r>
              <a:rPr lang="en-US" sz="1000" dirty="0">
                <a:latin typeface="Railway" panose="02000506040000020004" pitchFamily="50" charset="0"/>
              </a:rPr>
              <a:t> Blue</a:t>
            </a:r>
          </a:p>
          <a:p>
            <a:r>
              <a:rPr lang="en-US" sz="1000" dirty="0">
                <a:latin typeface="Railway" panose="02000506040000020004" pitchFamily="50" charset="0"/>
              </a:rPr>
              <a:t>  Hex Code #0f4c75	Midnight Blue</a:t>
            </a:r>
          </a:p>
          <a:p>
            <a:r>
              <a:rPr lang="en-US" sz="1000" dirty="0">
                <a:latin typeface="Railway" panose="02000506040000020004" pitchFamily="50" charset="0"/>
              </a:rPr>
              <a:t>  Hex Code #142850	Sapphire</a:t>
            </a:r>
            <a:endParaRPr lang="en-US" sz="900" dirty="0">
              <a:latin typeface="Railway" panose="02000506040000020004" pitchFamily="50" charset="0"/>
            </a:endParaRPr>
          </a:p>
        </p:txBody>
      </p:sp>
      <p:sp>
        <p:nvSpPr>
          <p:cNvPr id="6" name="TextBox 5">
            <a:extLst>
              <a:ext uri="{FF2B5EF4-FFF2-40B4-BE49-F238E27FC236}">
                <a16:creationId xmlns:a16="http://schemas.microsoft.com/office/drawing/2014/main" id="{7FD415D7-0300-4355-B0AA-698FC897A17F}"/>
              </a:ext>
            </a:extLst>
          </p:cNvPr>
          <p:cNvSpPr txBox="1"/>
          <p:nvPr userDrawn="1"/>
        </p:nvSpPr>
        <p:spPr>
          <a:xfrm>
            <a:off x="666146" y="73065"/>
            <a:ext cx="10856181" cy="307777"/>
          </a:xfrm>
          <a:prstGeom prst="rect">
            <a:avLst/>
          </a:prstGeom>
          <a:noFill/>
        </p:spPr>
        <p:txBody>
          <a:bodyPr wrap="square" rtlCol="0">
            <a:spAutoFit/>
          </a:bodyPr>
          <a:lstStyle/>
          <a:p>
            <a:pPr algn="ctr"/>
            <a:r>
              <a:rPr lang="en-US" sz="1400" b="1" i="1" dirty="0">
                <a:solidFill>
                  <a:srgbClr val="FF0000"/>
                </a:solidFill>
                <a:latin typeface="+mn-lt"/>
              </a:rPr>
              <a:t>Informational Slide Only – Please delete prior to publishing final document.</a:t>
            </a:r>
          </a:p>
        </p:txBody>
      </p:sp>
    </p:spTree>
    <p:extLst>
      <p:ext uri="{BB962C8B-B14F-4D97-AF65-F5344CB8AC3E}">
        <p14:creationId xmlns:p14="http://schemas.microsoft.com/office/powerpoint/2010/main" val="3805419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ives - Logo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818605" y="2532866"/>
            <a:ext cx="10563497" cy="3573737"/>
          </a:xfrm>
          <a:prstGeom prst="rect">
            <a:avLst/>
          </a:prstGeom>
        </p:spPr>
        <p:txBody>
          <a:bodyPr/>
          <a:lstStyle>
            <a:lvl1pPr marL="0" indent="0">
              <a:spcAft>
                <a:spcPts val="600"/>
              </a:spcAft>
              <a:buClr>
                <a:srgbClr val="135D7A"/>
              </a:buClr>
              <a:buSzPct val="125000"/>
              <a:buFontTx/>
              <a:buNone/>
              <a:defRPr sz="2000"/>
            </a:lvl1pPr>
          </a:lstStyle>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endParaRPr lang="en-US" dirty="0"/>
          </a:p>
          <a:p>
            <a:endParaRPr lang="en-US" dirty="0"/>
          </a:p>
        </p:txBody>
      </p:sp>
      <p:sp>
        <p:nvSpPr>
          <p:cNvPr id="5" name="TextBox 4">
            <a:extLst>
              <a:ext uri="{FF2B5EF4-FFF2-40B4-BE49-F238E27FC236}">
                <a16:creationId xmlns:a16="http://schemas.microsoft.com/office/drawing/2014/main" id="{8417F84D-2A4F-4D8B-B886-CDB206793493}"/>
              </a:ext>
            </a:extLst>
          </p:cNvPr>
          <p:cNvSpPr txBox="1"/>
          <p:nvPr userDrawn="1"/>
        </p:nvSpPr>
        <p:spPr>
          <a:xfrm>
            <a:off x="611778" y="996225"/>
            <a:ext cx="10968444" cy="1600438"/>
          </a:xfrm>
          <a:prstGeom prst="rect">
            <a:avLst/>
          </a:prstGeom>
          <a:noFill/>
        </p:spPr>
        <p:txBody>
          <a:bodyPr wrap="square" rtlCol="0">
            <a:spAutoFit/>
          </a:bodyPr>
          <a:lstStyle/>
          <a:p>
            <a:pPr algn="ctr"/>
            <a:r>
              <a:rPr lang="en-US" sz="4400" b="1" dirty="0">
                <a:solidFill>
                  <a:srgbClr val="135D7A"/>
                </a:solidFill>
                <a:latin typeface="Horizon"/>
              </a:rPr>
              <a:t>OBJECTIVES</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909E"/>
                </a:solidFill>
                <a:latin typeface="Raleway" panose="020B0003030101060003" pitchFamily="34" charset="0"/>
              </a:rPr>
              <a:t>At the conclusion of this presentation, the participant will be able to:</a:t>
            </a:r>
          </a:p>
          <a:p>
            <a:endParaRPr lang="en-US" sz="1800" dirty="0"/>
          </a:p>
        </p:txBody>
      </p:sp>
      <p:pic>
        <p:nvPicPr>
          <p:cNvPr id="11" name="Picture 10" descr="Logo, company name&#10;&#10;Description automatically generated">
            <a:extLst>
              <a:ext uri="{FF2B5EF4-FFF2-40B4-BE49-F238E27FC236}">
                <a16:creationId xmlns:a16="http://schemas.microsoft.com/office/drawing/2014/main" id="{5C1AEDB3-D63F-437E-A900-B0D26B013B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9" name="Date Placeholder 3">
            <a:extLst>
              <a:ext uri="{FF2B5EF4-FFF2-40B4-BE49-F238E27FC236}">
                <a16:creationId xmlns:a16="http://schemas.microsoft.com/office/drawing/2014/main" id="{261C2C94-6E00-419C-B513-5385ECDD227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FBC15745-540A-4129-A06C-3D495EF217D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CD01E53A-15B9-4B5D-B84F-9BFBF51E8DA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233044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ives - Standard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775064" y="2532866"/>
            <a:ext cx="10650582" cy="2752725"/>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1" name="Picture 10" descr="Logo, company name&#10;&#10;Description automatically generated">
            <a:extLst>
              <a:ext uri="{FF2B5EF4-FFF2-40B4-BE49-F238E27FC236}">
                <a16:creationId xmlns:a16="http://schemas.microsoft.com/office/drawing/2014/main" id="{144A8FC8-89CA-45E4-9081-54A818081A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TextBox 12">
            <a:extLst>
              <a:ext uri="{FF2B5EF4-FFF2-40B4-BE49-F238E27FC236}">
                <a16:creationId xmlns:a16="http://schemas.microsoft.com/office/drawing/2014/main" id="{34D064DD-18A1-49D8-9519-00EFFAC63216}"/>
              </a:ext>
            </a:extLst>
          </p:cNvPr>
          <p:cNvSpPr txBox="1"/>
          <p:nvPr userDrawn="1"/>
        </p:nvSpPr>
        <p:spPr>
          <a:xfrm>
            <a:off x="611778" y="996225"/>
            <a:ext cx="10968444" cy="1600438"/>
          </a:xfrm>
          <a:prstGeom prst="rect">
            <a:avLst/>
          </a:prstGeom>
          <a:noFill/>
        </p:spPr>
        <p:txBody>
          <a:bodyPr wrap="square" rtlCol="0">
            <a:spAutoFit/>
          </a:bodyPr>
          <a:lstStyle/>
          <a:p>
            <a:pPr algn="ctr"/>
            <a:r>
              <a:rPr lang="en-US" sz="4400" b="1" dirty="0">
                <a:solidFill>
                  <a:srgbClr val="135D7A"/>
                </a:solidFill>
                <a:latin typeface="Horizon"/>
              </a:rPr>
              <a:t>OBJECTIVES</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909E"/>
                </a:solidFill>
                <a:latin typeface="Raleway" panose="020B0003030101060003" pitchFamily="34" charset="0"/>
              </a:rPr>
              <a:t>At the conclusion of this presentation, the participant will be able to:</a:t>
            </a:r>
          </a:p>
          <a:p>
            <a:endParaRPr lang="en-US" sz="1800" dirty="0"/>
          </a:p>
        </p:txBody>
      </p:sp>
      <p:sp>
        <p:nvSpPr>
          <p:cNvPr id="9" name="Date Placeholder 3">
            <a:extLst>
              <a:ext uri="{FF2B5EF4-FFF2-40B4-BE49-F238E27FC236}">
                <a16:creationId xmlns:a16="http://schemas.microsoft.com/office/drawing/2014/main" id="{DE0F45CB-899A-4E4A-84F2-9002C605196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2354CE5C-3EF2-424B-84F7-1656A0F3C84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0738CD4F-1B39-4A0D-AB31-24086233D80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43036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jective - 1 Center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p:nvPr>
        </p:nvSpPr>
        <p:spPr>
          <a:xfrm>
            <a:off x="775064" y="2532866"/>
            <a:ext cx="10650582" cy="2752725"/>
          </a:xfrm>
          <a:prstGeom prst="rect">
            <a:avLst/>
          </a:prstGeom>
          <a:solidFill>
            <a:srgbClr val="135D7A">
              <a:alpha val="30196"/>
            </a:srgbClr>
          </a:solidFill>
        </p:spPr>
        <p:txBody>
          <a:bodyPr/>
          <a:lstStyle>
            <a:lvl1pPr marL="0" indent="0" algn="ctr">
              <a:spcAft>
                <a:spcPts val="600"/>
              </a:spcAft>
              <a:buClr>
                <a:srgbClr val="135D7A"/>
              </a:buClr>
              <a:buNone/>
              <a:defRPr sz="2000"/>
            </a:lvl1pPr>
          </a:lstStyle>
          <a:p>
            <a:pPr marL="285744" indent="-285744">
              <a:spcAft>
                <a:spcPts val="600"/>
              </a:spcAft>
            </a:pPr>
            <a:endParaRPr lang="en-US" dirty="0"/>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a:spcAft>
                <a:spcPts val="600"/>
              </a:spcAft>
            </a:pPr>
            <a:endParaRPr lang="en-US" dirty="0"/>
          </a:p>
          <a:p>
            <a:endParaRPr lang="en-US" dirty="0"/>
          </a:p>
        </p:txBody>
      </p:sp>
      <p:pic>
        <p:nvPicPr>
          <p:cNvPr id="11" name="Picture 10" descr="Logo, company name&#10;&#10;Description automatically generated">
            <a:extLst>
              <a:ext uri="{FF2B5EF4-FFF2-40B4-BE49-F238E27FC236}">
                <a16:creationId xmlns:a16="http://schemas.microsoft.com/office/drawing/2014/main" id="{144A8FC8-89CA-45E4-9081-54A818081A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TextBox 12">
            <a:extLst>
              <a:ext uri="{FF2B5EF4-FFF2-40B4-BE49-F238E27FC236}">
                <a16:creationId xmlns:a16="http://schemas.microsoft.com/office/drawing/2014/main" id="{34D064DD-18A1-49D8-9519-00EFFAC63216}"/>
              </a:ext>
            </a:extLst>
          </p:cNvPr>
          <p:cNvSpPr txBox="1"/>
          <p:nvPr userDrawn="1"/>
        </p:nvSpPr>
        <p:spPr>
          <a:xfrm>
            <a:off x="611778" y="996225"/>
            <a:ext cx="10968444" cy="1323439"/>
          </a:xfrm>
          <a:prstGeom prst="rect">
            <a:avLst/>
          </a:prstGeom>
          <a:noFill/>
        </p:spPr>
        <p:txBody>
          <a:bodyPr wrap="square" rtlCol="0">
            <a:spAutoFit/>
          </a:bodyPr>
          <a:lstStyle/>
          <a:p>
            <a:pPr algn="ctr"/>
            <a:r>
              <a:rPr lang="en-US" sz="4400" b="1" dirty="0">
                <a:solidFill>
                  <a:srgbClr val="135D7A"/>
                </a:solidFill>
                <a:latin typeface="Horizon"/>
              </a:rPr>
              <a:t>OBJECTIVE</a:t>
            </a:r>
          </a:p>
          <a:p>
            <a:endParaRPr lang="en-US" sz="1800" dirty="0"/>
          </a:p>
          <a:p>
            <a:endParaRPr lang="en-US" sz="1800" dirty="0"/>
          </a:p>
        </p:txBody>
      </p:sp>
      <p:sp>
        <p:nvSpPr>
          <p:cNvPr id="9" name="Date Placeholder 3">
            <a:extLst>
              <a:ext uri="{FF2B5EF4-FFF2-40B4-BE49-F238E27FC236}">
                <a16:creationId xmlns:a16="http://schemas.microsoft.com/office/drawing/2014/main" id="{9C2DF1DE-9082-448A-8314-86509E7A928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B277705B-3ED8-44AA-983D-A40AC44A85C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4F21944D-DB2C-41C8-8A7A-F4B965D50B3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185102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ive - 1 + Circle Graphic">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B7002EF3-F35F-4FC9-84AE-EC809CAF99BD}"/>
              </a:ext>
            </a:extLst>
          </p:cNvPr>
          <p:cNvSpPr/>
          <p:nvPr userDrawn="1"/>
        </p:nvSpPr>
        <p:spPr>
          <a:xfrm rot="12153362">
            <a:off x="-1959230" y="52354"/>
            <a:ext cx="6348205" cy="6361938"/>
          </a:xfrm>
          <a:prstGeom prst="chord">
            <a:avLst/>
          </a:prstGeom>
          <a:solidFill>
            <a:srgbClr val="0F4C7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7" y="1976245"/>
            <a:ext cx="3411759" cy="2292348"/>
          </a:xfrm>
          <a:prstGeom prst="rect">
            <a:avLst/>
          </a:prstGeom>
        </p:spPr>
        <p:txBody>
          <a:bodyPr>
            <a:normAutofit/>
          </a:bodyPr>
          <a:lstStyle>
            <a:lvl1pPr>
              <a:defRPr sz="5400" b="1">
                <a:solidFill>
                  <a:srgbClr val="135D7A"/>
                </a:solidFill>
                <a:latin typeface="Horizon"/>
              </a:defRPr>
            </a:lvl1pPr>
          </a:lstStyle>
          <a:p>
            <a:r>
              <a:rPr lang="en-US" dirty="0"/>
              <a:t>OBJECTIVE</a:t>
            </a:r>
          </a:p>
        </p:txBody>
      </p:sp>
      <p:sp>
        <p:nvSpPr>
          <p:cNvPr id="10" name="Picture Placeholder 2">
            <a:extLst>
              <a:ext uri="{FF2B5EF4-FFF2-40B4-BE49-F238E27FC236}">
                <a16:creationId xmlns:a16="http://schemas.microsoft.com/office/drawing/2014/main" id="{E5E2F296-C4A0-43C7-997A-1A1D91773B17}"/>
              </a:ext>
            </a:extLst>
          </p:cNvPr>
          <p:cNvSpPr>
            <a:spLocks noGrp="1" noChangeAspect="1"/>
          </p:cNvSpPr>
          <p:nvPr>
            <p:ph type="pic" idx="1" hasCustomPrompt="1"/>
          </p:nvPr>
        </p:nvSpPr>
        <p:spPr>
          <a:xfrm>
            <a:off x="4607038" y="1976245"/>
            <a:ext cx="6974777" cy="2292348"/>
          </a:xfrm>
          <a:prstGeom prst="rect">
            <a:avLst/>
          </a:prstGeom>
        </p:spPr>
        <p:txBody>
          <a:bodyPr anchor="t">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graphic or chart.</a:t>
            </a:r>
          </a:p>
        </p:txBody>
      </p:sp>
      <p:pic>
        <p:nvPicPr>
          <p:cNvPr id="15" name="Picture 14" descr="Logo, company name&#10;&#10;Description automatically generated">
            <a:extLst>
              <a:ext uri="{FF2B5EF4-FFF2-40B4-BE49-F238E27FC236}">
                <a16:creationId xmlns:a16="http://schemas.microsoft.com/office/drawing/2014/main" id="{2CB2B0F6-81F9-4F6F-B40E-B23584D01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1" name="Date Placeholder 3">
            <a:extLst>
              <a:ext uri="{FF2B5EF4-FFF2-40B4-BE49-F238E27FC236}">
                <a16:creationId xmlns:a16="http://schemas.microsoft.com/office/drawing/2014/main" id="{4501DDC9-0E6D-4CE8-8E25-E1EEC39407E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7B216948-8527-4C92-B152-E00B3905498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619564C8-CCC1-4C18-9D2A-A82732231A4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59920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E498ACD5-4843-41D4-B291-E4C0A74A21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Text Placeholder 1">
            <a:extLst>
              <a:ext uri="{FF2B5EF4-FFF2-40B4-BE49-F238E27FC236}">
                <a16:creationId xmlns:a16="http://schemas.microsoft.com/office/drawing/2014/main" id="{68C43FF2-8C86-46BD-8006-FCBA3705AA08}"/>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9" name="Date Placeholder 3">
            <a:extLst>
              <a:ext uri="{FF2B5EF4-FFF2-40B4-BE49-F238E27FC236}">
                <a16:creationId xmlns:a16="http://schemas.microsoft.com/office/drawing/2014/main" id="{FFFF013F-E31D-4878-8450-3477B7C043E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DFD5A555-3F43-4318-919D-337416021FF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199E9A8A-A099-4DDA-9A3C-A553F693E34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017724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2" name="Text Placeholder 1">
            <a:extLst>
              <a:ext uri="{FF2B5EF4-FFF2-40B4-BE49-F238E27FC236}">
                <a16:creationId xmlns:a16="http://schemas.microsoft.com/office/drawing/2014/main" id="{D2C5992A-E9DE-4D1C-A30D-4D39AA0B30A1}"/>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9" name="Date Placeholder 3">
            <a:extLst>
              <a:ext uri="{FF2B5EF4-FFF2-40B4-BE49-F238E27FC236}">
                <a16:creationId xmlns:a16="http://schemas.microsoft.com/office/drawing/2014/main" id="{6BF9DAA4-B7D9-4656-B464-9E7C5A372C8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607C4FA3-0365-461C-B9BE-FB5E84ECE6E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B79C0383-D734-4047-8C57-258340D958A4}"/>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62238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E39BB07C-E37B-4808-97B8-E6B21C6352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4759" y="5475881"/>
            <a:ext cx="2244634" cy="819506"/>
          </a:xfrm>
          <a:prstGeom prst="rect">
            <a:avLst/>
          </a:prstGeom>
        </p:spPr>
      </p:pic>
      <p:sp>
        <p:nvSpPr>
          <p:cNvPr id="8" name="Date Placeholder 3">
            <a:extLst>
              <a:ext uri="{FF2B5EF4-FFF2-40B4-BE49-F238E27FC236}">
                <a16:creationId xmlns:a16="http://schemas.microsoft.com/office/drawing/2014/main" id="{841994DC-CD05-4B77-806E-1096059E4B8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DAA1836E-0EA9-4C59-A8B0-A6106312F08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2" name="Footer Placeholder 4">
            <a:extLst>
              <a:ext uri="{FF2B5EF4-FFF2-40B4-BE49-F238E27FC236}">
                <a16:creationId xmlns:a16="http://schemas.microsoft.com/office/drawing/2014/main" id="{AAEE6E0F-D892-4960-9A40-7394D404C75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92916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D18DFF32-744B-4ADA-912F-CF02BEC283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4759" y="163635"/>
            <a:ext cx="2244634" cy="819506"/>
          </a:xfrm>
          <a:prstGeom prst="rect">
            <a:avLst/>
          </a:prstGeom>
        </p:spPr>
      </p:pic>
      <p:sp>
        <p:nvSpPr>
          <p:cNvPr id="11" name="Text Placeholder 1">
            <a:extLst>
              <a:ext uri="{FF2B5EF4-FFF2-40B4-BE49-F238E27FC236}">
                <a16:creationId xmlns:a16="http://schemas.microsoft.com/office/drawing/2014/main" id="{FBEF1CC9-B874-48AB-AC03-CE3B4021A31A}"/>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9" name="Date Placeholder 3">
            <a:extLst>
              <a:ext uri="{FF2B5EF4-FFF2-40B4-BE49-F238E27FC236}">
                <a16:creationId xmlns:a16="http://schemas.microsoft.com/office/drawing/2014/main" id="{7854758A-1D58-4AE3-B20E-CAF5E770401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25164D0A-EA3F-4B2A-A5F6-D7DF50B8E19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14855C89-E05E-49F1-9776-D545B9E2A96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922841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Rectangle 12">
            <a:extLst>
              <a:ext uri="{FF2B5EF4-FFF2-40B4-BE49-F238E27FC236}">
                <a16:creationId xmlns:a16="http://schemas.microsoft.com/office/drawing/2014/main" id="{AD6A5EE2-3FB0-468E-BBF9-F6C063D90172}"/>
              </a:ext>
            </a:extLst>
          </p:cNvPr>
          <p:cNvSpPr/>
          <p:nvPr userDrawn="1"/>
        </p:nvSpPr>
        <p:spPr>
          <a:xfrm>
            <a:off x="8584" y="1194265"/>
            <a:ext cx="12192000" cy="4690534"/>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F9D3B15-DA2A-40F9-9696-6BFDB5C5CBDE}"/>
              </a:ext>
            </a:extLst>
          </p:cNvPr>
          <p:cNvSpPr>
            <a:spLocks noGrp="1"/>
          </p:cNvSpPr>
          <p:nvPr>
            <p:ph type="title" hasCustomPrompt="1"/>
          </p:nvPr>
        </p:nvSpPr>
        <p:spPr>
          <a:xfrm>
            <a:off x="9296684" y="2282826"/>
            <a:ext cx="2725213" cy="2292348"/>
          </a:xfrm>
          <a:prstGeom prst="rect">
            <a:avLst/>
          </a:prstGeom>
        </p:spPr>
        <p:txBody>
          <a:bodyPr/>
          <a:lstStyle>
            <a:lvl1pPr>
              <a:defRPr sz="3200" b="1">
                <a:solidFill>
                  <a:schemeClr val="bg1"/>
                </a:solidFill>
                <a:latin typeface="Horizon"/>
              </a:defRPr>
            </a:lvl1pPr>
          </a:lstStyle>
          <a:p>
            <a:r>
              <a:rPr lang="en-US" dirty="0"/>
              <a:t>Click To Add Title</a:t>
            </a:r>
          </a:p>
        </p:txBody>
      </p:sp>
      <p:sp>
        <p:nvSpPr>
          <p:cNvPr id="9" name="Date Placeholder 3">
            <a:extLst>
              <a:ext uri="{FF2B5EF4-FFF2-40B4-BE49-F238E27FC236}">
                <a16:creationId xmlns:a16="http://schemas.microsoft.com/office/drawing/2014/main" id="{F48264F3-83BD-472E-ACB7-1E08480907A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886D0A4C-B8A4-4375-BB4C-ABA45A290C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FCFAF658-7B61-448B-9DCB-AF3FD94BE72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704055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Rectangle 12">
            <a:extLst>
              <a:ext uri="{FF2B5EF4-FFF2-40B4-BE49-F238E27FC236}">
                <a16:creationId xmlns:a16="http://schemas.microsoft.com/office/drawing/2014/main" id="{AD6A5EE2-3FB0-468E-BBF9-F6C063D90172}"/>
              </a:ext>
            </a:extLst>
          </p:cNvPr>
          <p:cNvSpPr/>
          <p:nvPr userDrawn="1"/>
        </p:nvSpPr>
        <p:spPr>
          <a:xfrm>
            <a:off x="8584" y="1194265"/>
            <a:ext cx="12192000" cy="4690534"/>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F9D3B15-DA2A-40F9-9696-6BFDB5C5CBDE}"/>
              </a:ext>
            </a:extLst>
          </p:cNvPr>
          <p:cNvSpPr>
            <a:spLocks noGrp="1"/>
          </p:cNvSpPr>
          <p:nvPr>
            <p:ph type="title" hasCustomPrompt="1"/>
          </p:nvPr>
        </p:nvSpPr>
        <p:spPr>
          <a:xfrm>
            <a:off x="621819" y="2282826"/>
            <a:ext cx="2725213" cy="2292348"/>
          </a:xfrm>
          <a:prstGeom prst="rect">
            <a:avLst/>
          </a:prstGeom>
        </p:spPr>
        <p:txBody>
          <a:bodyPr/>
          <a:lstStyle>
            <a:lvl1pPr>
              <a:defRPr sz="3200" b="1">
                <a:solidFill>
                  <a:schemeClr val="bg1"/>
                </a:solidFill>
                <a:latin typeface="Horizon"/>
              </a:defRPr>
            </a:lvl1pPr>
          </a:lstStyle>
          <a:p>
            <a:r>
              <a:rPr lang="en-US" dirty="0"/>
              <a:t>Click To Add Title</a:t>
            </a:r>
          </a:p>
        </p:txBody>
      </p:sp>
      <p:sp>
        <p:nvSpPr>
          <p:cNvPr id="9" name="Date Placeholder 3">
            <a:extLst>
              <a:ext uri="{FF2B5EF4-FFF2-40B4-BE49-F238E27FC236}">
                <a16:creationId xmlns:a16="http://schemas.microsoft.com/office/drawing/2014/main" id="{F48264F3-83BD-472E-ACB7-1E08480907A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886D0A4C-B8A4-4375-BB4C-ABA45A290C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FCFAF658-7B61-448B-9DCB-AF3FD94BE72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93545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_pic circle">
    <p:spTree>
      <p:nvGrpSpPr>
        <p:cNvPr id="1" name=""/>
        <p:cNvGrpSpPr/>
        <p:nvPr/>
      </p:nvGrpSpPr>
      <p:grpSpPr>
        <a:xfrm>
          <a:off x="0" y="0"/>
          <a:ext cx="0" cy="0"/>
          <a:chOff x="0" y="0"/>
          <a:chExt cx="0" cy="0"/>
        </a:xfrm>
      </p:grpSpPr>
      <p:pic>
        <p:nvPicPr>
          <p:cNvPr id="13" name="Picture 12" descr="Logo, company name&#10;&#10;Description automatically generated">
            <a:extLst>
              <a:ext uri="{FF2B5EF4-FFF2-40B4-BE49-F238E27FC236}">
                <a16:creationId xmlns:a16="http://schemas.microsoft.com/office/drawing/2014/main" id="{4872069D-E0AE-4A8F-A681-4FDA59C82B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Date Placeholder 3">
            <a:extLst>
              <a:ext uri="{FF2B5EF4-FFF2-40B4-BE49-F238E27FC236}">
                <a16:creationId xmlns:a16="http://schemas.microsoft.com/office/drawing/2014/main" id="{56184AEA-2332-4B6B-8864-0C5232A5835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0" name="Slide Number Placeholder 5">
            <a:extLst>
              <a:ext uri="{FF2B5EF4-FFF2-40B4-BE49-F238E27FC236}">
                <a16:creationId xmlns:a16="http://schemas.microsoft.com/office/drawing/2014/main" id="{15A641A1-7DF1-4BE0-9CCD-5A69D1135FD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1" name="Footer Placeholder 4">
            <a:extLst>
              <a:ext uri="{FF2B5EF4-FFF2-40B4-BE49-F238E27FC236}">
                <a16:creationId xmlns:a16="http://schemas.microsoft.com/office/drawing/2014/main" id="{D93D8DCC-0387-4260-9065-389BED1AD58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3718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Rectangle 12">
            <a:extLst>
              <a:ext uri="{FF2B5EF4-FFF2-40B4-BE49-F238E27FC236}">
                <a16:creationId xmlns:a16="http://schemas.microsoft.com/office/drawing/2014/main" id="{AD6A5EE2-3FB0-468E-BBF9-F6C063D90172}"/>
              </a:ext>
            </a:extLst>
          </p:cNvPr>
          <p:cNvSpPr/>
          <p:nvPr userDrawn="1"/>
        </p:nvSpPr>
        <p:spPr>
          <a:xfrm>
            <a:off x="8584" y="1194265"/>
            <a:ext cx="12192000" cy="4690534"/>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6E6F62A0-1C85-436A-BADB-56090D1C258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A1F8B46E-3513-46E1-B453-7B25578C36A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8C5F316B-29D0-4A4E-A9E3-23A286994D5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501016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ubtitle + Textbox">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A0379B-01BD-4AC5-86F4-FD286D38F948}"/>
              </a:ext>
            </a:extLst>
          </p:cNvPr>
          <p:cNvSpPr>
            <a:spLocks noGrp="1"/>
          </p:cNvSpPr>
          <p:nvPr>
            <p:ph type="title" hasCustomPrompt="1"/>
          </p:nvPr>
        </p:nvSpPr>
        <p:spPr>
          <a:xfrm>
            <a:off x="611777" y="1192311"/>
            <a:ext cx="10968445"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3D4C193C-444F-4E79-AE25-8EA1E9D7F468}"/>
              </a:ext>
            </a:extLst>
          </p:cNvPr>
          <p:cNvSpPr>
            <a:spLocks noGrp="1"/>
          </p:cNvSpPr>
          <p:nvPr>
            <p:ph type="body" idx="20" hasCustomPrompt="1"/>
          </p:nvPr>
        </p:nvSpPr>
        <p:spPr>
          <a:xfrm>
            <a:off x="611777" y="1791333"/>
            <a:ext cx="10968445"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Picture Placeholder 2">
            <a:extLst>
              <a:ext uri="{FF2B5EF4-FFF2-40B4-BE49-F238E27FC236}">
                <a16:creationId xmlns:a16="http://schemas.microsoft.com/office/drawing/2014/main" id="{35FD79BF-4688-46AA-9EFD-7740ABEB04CF}"/>
              </a:ext>
            </a:extLst>
          </p:cNvPr>
          <p:cNvSpPr>
            <a:spLocks noGrp="1" noChangeAspect="1"/>
          </p:cNvSpPr>
          <p:nvPr>
            <p:ph type="pic" idx="1" hasCustomPrompt="1"/>
          </p:nvPr>
        </p:nvSpPr>
        <p:spPr>
          <a:xfrm>
            <a:off x="611777" y="2512612"/>
            <a:ext cx="10968445" cy="3254064"/>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pic>
        <p:nvPicPr>
          <p:cNvPr id="16" name="Picture 15" descr="Logo, company name&#10;&#10;Description automatically generated">
            <a:extLst>
              <a:ext uri="{FF2B5EF4-FFF2-40B4-BE49-F238E27FC236}">
                <a16:creationId xmlns:a16="http://schemas.microsoft.com/office/drawing/2014/main" id="{EB6740E2-CA81-4248-A231-D80E4F107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4759" y="163635"/>
            <a:ext cx="2244634" cy="819506"/>
          </a:xfrm>
          <a:prstGeom prst="rect">
            <a:avLst/>
          </a:prstGeom>
        </p:spPr>
      </p:pic>
      <p:sp>
        <p:nvSpPr>
          <p:cNvPr id="17" name="Text Placeholder 1">
            <a:extLst>
              <a:ext uri="{FF2B5EF4-FFF2-40B4-BE49-F238E27FC236}">
                <a16:creationId xmlns:a16="http://schemas.microsoft.com/office/drawing/2014/main" id="{61B51FEF-D74C-4BDA-89C8-6539A0728AA0}"/>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7BB52382-DB5F-43F8-B040-AF76966FE31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2F8FB368-B25D-422E-8BC4-711C542FB1B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F0337DAC-9467-4A7A-A610-3C9439550BA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471394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8" name="Text Placeholder 1">
            <a:extLst>
              <a:ext uri="{FF2B5EF4-FFF2-40B4-BE49-F238E27FC236}">
                <a16:creationId xmlns:a16="http://schemas.microsoft.com/office/drawing/2014/main" id="{AD05FDA8-B2AC-4A64-8E1E-DC4F7CF3CB39}"/>
              </a:ext>
            </a:extLst>
          </p:cNvPr>
          <p:cNvSpPr>
            <a:spLocks noGrp="1"/>
          </p:cNvSpPr>
          <p:nvPr>
            <p:ph type="body" sz="quarter" idx="19"/>
          </p:nvPr>
        </p:nvSpPr>
        <p:spPr>
          <a:xfrm>
            <a:off x="6272442" y="4181563"/>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29" name="Text Placeholder 3">
            <a:extLst>
              <a:ext uri="{FF2B5EF4-FFF2-40B4-BE49-F238E27FC236}">
                <a16:creationId xmlns:a16="http://schemas.microsoft.com/office/drawing/2014/main" id="{29C733A9-FD28-4782-82A5-81D5F3709EE9}"/>
              </a:ext>
            </a:extLst>
          </p:cNvPr>
          <p:cNvSpPr>
            <a:spLocks noGrp="1"/>
          </p:cNvSpPr>
          <p:nvPr>
            <p:ph type="body" idx="1"/>
          </p:nvPr>
        </p:nvSpPr>
        <p:spPr>
          <a:xfrm>
            <a:off x="620254" y="1502296"/>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0" name="Text Placeholder 4">
            <a:extLst>
              <a:ext uri="{FF2B5EF4-FFF2-40B4-BE49-F238E27FC236}">
                <a16:creationId xmlns:a16="http://schemas.microsoft.com/office/drawing/2014/main" id="{1A9DEDC0-47C1-47AF-A7B0-4411FF8BD907}"/>
              </a:ext>
            </a:extLst>
          </p:cNvPr>
          <p:cNvSpPr>
            <a:spLocks noGrp="1"/>
          </p:cNvSpPr>
          <p:nvPr>
            <p:ph type="body" idx="13"/>
          </p:nvPr>
        </p:nvSpPr>
        <p:spPr>
          <a:xfrm>
            <a:off x="6280072" y="1511821"/>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1" name="Text Placeholder 5">
            <a:extLst>
              <a:ext uri="{FF2B5EF4-FFF2-40B4-BE49-F238E27FC236}">
                <a16:creationId xmlns:a16="http://schemas.microsoft.com/office/drawing/2014/main" id="{005E92AF-32DF-4BFC-9970-AC23F6F6D307}"/>
              </a:ext>
            </a:extLst>
          </p:cNvPr>
          <p:cNvSpPr>
            <a:spLocks noGrp="1"/>
          </p:cNvSpPr>
          <p:nvPr>
            <p:ph type="body" idx="14"/>
          </p:nvPr>
        </p:nvSpPr>
        <p:spPr>
          <a:xfrm>
            <a:off x="626728" y="3665643"/>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2" name="Text Placeholder 6">
            <a:extLst>
              <a:ext uri="{FF2B5EF4-FFF2-40B4-BE49-F238E27FC236}">
                <a16:creationId xmlns:a16="http://schemas.microsoft.com/office/drawing/2014/main" id="{435CC72E-F7CF-47DB-90B6-D228790AD372}"/>
              </a:ext>
            </a:extLst>
          </p:cNvPr>
          <p:cNvSpPr>
            <a:spLocks noGrp="1"/>
          </p:cNvSpPr>
          <p:nvPr>
            <p:ph type="body" idx="15"/>
          </p:nvPr>
        </p:nvSpPr>
        <p:spPr>
          <a:xfrm>
            <a:off x="6267371" y="3665643"/>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3" name="Text Placeholder 7">
            <a:extLst>
              <a:ext uri="{FF2B5EF4-FFF2-40B4-BE49-F238E27FC236}">
                <a16:creationId xmlns:a16="http://schemas.microsoft.com/office/drawing/2014/main" id="{911820EE-B94E-440A-8128-6900A86A36F6}"/>
              </a:ext>
            </a:extLst>
          </p:cNvPr>
          <p:cNvSpPr>
            <a:spLocks noGrp="1"/>
          </p:cNvSpPr>
          <p:nvPr>
            <p:ph type="body" sz="quarter" idx="16"/>
          </p:nvPr>
        </p:nvSpPr>
        <p:spPr>
          <a:xfrm>
            <a:off x="611776" y="2026698"/>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34" name="Text Placeholder 8">
            <a:extLst>
              <a:ext uri="{FF2B5EF4-FFF2-40B4-BE49-F238E27FC236}">
                <a16:creationId xmlns:a16="http://schemas.microsoft.com/office/drawing/2014/main" id="{D8A087C9-CE9C-4952-A76A-AC5237093543}"/>
              </a:ext>
            </a:extLst>
          </p:cNvPr>
          <p:cNvSpPr>
            <a:spLocks noGrp="1"/>
          </p:cNvSpPr>
          <p:nvPr>
            <p:ph type="body" sz="quarter" idx="17"/>
          </p:nvPr>
        </p:nvSpPr>
        <p:spPr>
          <a:xfrm>
            <a:off x="6280932" y="2029195"/>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35" name="Text Placeholder 9">
            <a:extLst>
              <a:ext uri="{FF2B5EF4-FFF2-40B4-BE49-F238E27FC236}">
                <a16:creationId xmlns:a16="http://schemas.microsoft.com/office/drawing/2014/main" id="{6C261CF6-81AB-460E-90FA-26329E068850}"/>
              </a:ext>
            </a:extLst>
          </p:cNvPr>
          <p:cNvSpPr>
            <a:spLocks noGrp="1"/>
          </p:cNvSpPr>
          <p:nvPr>
            <p:ph type="body" sz="quarter" idx="18"/>
          </p:nvPr>
        </p:nvSpPr>
        <p:spPr>
          <a:xfrm>
            <a:off x="611775" y="4173082"/>
            <a:ext cx="5299289" cy="1554480"/>
          </a:xfrm>
          <a:prstGeom prst="rect">
            <a:avLst/>
          </a:prstGeom>
        </p:spPr>
        <p:txBody>
          <a:bodyPr>
            <a:noAutofit/>
          </a:bodyPr>
          <a:lstStyle>
            <a:lvl1pPr marL="285744" indent="-285744">
              <a:buClr>
                <a:srgbClr val="135D7A"/>
              </a:buClr>
              <a:buFont typeface="Arial" panose="020B0604020202020204" pitchFamily="34" charset="0"/>
              <a:buChar cha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23" name="Title 1">
            <a:extLst>
              <a:ext uri="{FF2B5EF4-FFF2-40B4-BE49-F238E27FC236}">
                <a16:creationId xmlns:a16="http://schemas.microsoft.com/office/drawing/2014/main" id="{D040E2E9-4454-4311-8A8F-C20D846D55F6}"/>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4" name="Text Placeholder 2">
            <a:extLst>
              <a:ext uri="{FF2B5EF4-FFF2-40B4-BE49-F238E27FC236}">
                <a16:creationId xmlns:a16="http://schemas.microsoft.com/office/drawing/2014/main" id="{91F09B28-9BD0-4F24-B95D-47F8AE7F001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5" name="Picture 24" descr="Logo, company name&#10;&#10;Description automatically generated">
            <a:extLst>
              <a:ext uri="{FF2B5EF4-FFF2-40B4-BE49-F238E27FC236}">
                <a16:creationId xmlns:a16="http://schemas.microsoft.com/office/drawing/2014/main" id="{F8B6F23C-4B73-430D-A2BE-DC61286047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21" name="Text Placeholder 1">
            <a:extLst>
              <a:ext uri="{FF2B5EF4-FFF2-40B4-BE49-F238E27FC236}">
                <a16:creationId xmlns:a16="http://schemas.microsoft.com/office/drawing/2014/main" id="{DE35F9FD-21E7-439A-9DE7-B2D619C2C082}"/>
              </a:ext>
            </a:extLst>
          </p:cNvPr>
          <p:cNvSpPr>
            <a:spLocks noGrp="1"/>
          </p:cNvSpPr>
          <p:nvPr>
            <p:ph type="body" sz="quarter" idx="21"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9" name="Date Placeholder 3">
            <a:extLst>
              <a:ext uri="{FF2B5EF4-FFF2-40B4-BE49-F238E27FC236}">
                <a16:creationId xmlns:a16="http://schemas.microsoft.com/office/drawing/2014/main" id="{00438D77-419A-4F4B-9C7C-CF98503EFA6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2" name="Slide Number Placeholder 5">
            <a:extLst>
              <a:ext uri="{FF2B5EF4-FFF2-40B4-BE49-F238E27FC236}">
                <a16:creationId xmlns:a16="http://schemas.microsoft.com/office/drawing/2014/main" id="{BF7F314D-0600-4D1A-A27A-13306F15870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6" name="Footer Placeholder 4">
            <a:extLst>
              <a:ext uri="{FF2B5EF4-FFF2-40B4-BE49-F238E27FC236}">
                <a16:creationId xmlns:a16="http://schemas.microsoft.com/office/drawing/2014/main" id="{3006A70F-F86B-40F7-B0EC-5A23DF179F2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361738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9" name="Title 1">
            <a:extLst>
              <a:ext uri="{FF2B5EF4-FFF2-40B4-BE49-F238E27FC236}">
                <a16:creationId xmlns:a16="http://schemas.microsoft.com/office/drawing/2014/main" id="{D4BA68FB-0CCD-4D26-9FCE-913CBCA5B57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5" name="Text Placeholder 2">
            <a:extLst>
              <a:ext uri="{FF2B5EF4-FFF2-40B4-BE49-F238E27FC236}">
                <a16:creationId xmlns:a16="http://schemas.microsoft.com/office/drawing/2014/main" id="{80F24A6D-D04C-417B-B7AF-34E1A0B051AE}"/>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70DB4DB6-E550-433F-AF16-DA19DBD439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4" name="Text Placeholder 1">
            <a:extLst>
              <a:ext uri="{FF2B5EF4-FFF2-40B4-BE49-F238E27FC236}">
                <a16:creationId xmlns:a16="http://schemas.microsoft.com/office/drawing/2014/main" id="{8B2B8EC1-1473-433A-BF7F-A03986AC98AF}"/>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ACBC4A5D-2D47-4AA2-BA3F-825BC70EB2F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59B4B526-C15E-4F78-A661-51DE6EC1530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F6BA225C-11D8-48AA-90AB-064CF6CC0B2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26903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389559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
            <a:extLst>
              <a:ext uri="{FF2B5EF4-FFF2-40B4-BE49-F238E27FC236}">
                <a16:creationId xmlns:a16="http://schemas.microsoft.com/office/drawing/2014/main" id="{6F140313-69D6-4D0A-ABC8-C8EFE8AA5991}"/>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8D9989FE-E7D8-45AC-9127-FC786DF48FF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E2E52DA8-AB63-4FFC-8D2F-9F2B3ABBF8B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9515D411-B545-4F3E-AF85-DF979384E32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31526001-E34C-CE82-80C0-B7C4FC78F1EA}"/>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1A10BB40-4573-8E45-EA16-2040937E2BA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4E6336B6-67B1-19DB-FE80-256C0C7A15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74678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614FA11-90A8-4D13-AAE1-30F1214EA3F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6" name="Date Placeholder 3">
            <a:extLst>
              <a:ext uri="{FF2B5EF4-FFF2-40B4-BE49-F238E27FC236}">
                <a16:creationId xmlns:a16="http://schemas.microsoft.com/office/drawing/2014/main" id="{3F22B357-E9BA-49B3-BBD4-19016CB4354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A9C7225B-16B8-4902-B90A-08139A85C6F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1" name="Footer Placeholder 4">
            <a:extLst>
              <a:ext uri="{FF2B5EF4-FFF2-40B4-BE49-F238E27FC236}">
                <a16:creationId xmlns:a16="http://schemas.microsoft.com/office/drawing/2014/main" id="{E02BE218-9614-42EC-B09A-A24FBD1EF73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9" name="Title 1">
            <a:extLst>
              <a:ext uri="{FF2B5EF4-FFF2-40B4-BE49-F238E27FC236}">
                <a16:creationId xmlns:a16="http://schemas.microsoft.com/office/drawing/2014/main" id="{73BB15BE-453B-15B5-6B23-9EA69247BDCD}"/>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0" name="Text Placeholder 2">
            <a:extLst>
              <a:ext uri="{FF2B5EF4-FFF2-40B4-BE49-F238E27FC236}">
                <a16:creationId xmlns:a16="http://schemas.microsoft.com/office/drawing/2014/main" id="{C1422752-8D06-E838-0A1D-5A411EDE3A21}"/>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company name&#10;&#10;Description automatically generated">
            <a:extLst>
              <a:ext uri="{FF2B5EF4-FFF2-40B4-BE49-F238E27FC236}">
                <a16:creationId xmlns:a16="http://schemas.microsoft.com/office/drawing/2014/main" id="{28B0BB9C-79B3-5EB8-944D-810DC68CB9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373253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11777" y="1607904"/>
            <a:ext cx="5408023" cy="4122336"/>
          </a:xfrm>
          <a:prstGeom prst="rect">
            <a:avLst/>
          </a:prstGeom>
        </p:spPr>
        <p:txBody>
          <a:bodyPr/>
          <a:lstStyle>
            <a:lvl1pPr>
              <a:defRPr/>
            </a:lvl1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607904"/>
            <a:ext cx="5408022" cy="4122336"/>
          </a:xfrm>
          <a:prstGeom prst="rect">
            <a:avLst/>
          </a:prstGeo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
            <a:extLst>
              <a:ext uri="{FF2B5EF4-FFF2-40B4-BE49-F238E27FC236}">
                <a16:creationId xmlns:a16="http://schemas.microsoft.com/office/drawing/2014/main" id="{0A3A19DE-9268-4D16-88F2-478DE96BC70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D4B5C57C-D188-4736-9A82-4A124544F90A}"/>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F81E584F-32C3-400F-85E7-8DA8E2FE884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59B27072-336B-4AE4-977C-D3C4DBA4BC80}"/>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1" name="Title 1">
            <a:extLst>
              <a:ext uri="{FF2B5EF4-FFF2-40B4-BE49-F238E27FC236}">
                <a16:creationId xmlns:a16="http://schemas.microsoft.com/office/drawing/2014/main" id="{7B8F7F77-7DAE-876B-3BF4-EFC069751DF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5" name="Text Placeholder 2">
            <a:extLst>
              <a:ext uri="{FF2B5EF4-FFF2-40B4-BE49-F238E27FC236}">
                <a16:creationId xmlns:a16="http://schemas.microsoft.com/office/drawing/2014/main" id="{1EEA87E0-68C0-0BED-77D6-6ACD9F6B9A2D}"/>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AEC96BBD-61FF-7E27-603F-A06E158331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628939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7"/>
            <a:ext cx="5385799" cy="3390631"/>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4"/>
            <a:ext cx="5408021" cy="758180"/>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7"/>
            <a:ext cx="5408021" cy="3390631"/>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4"/>
            <a:ext cx="5412323" cy="758180"/>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5" name="Text Placeholder 1">
            <a:extLst>
              <a:ext uri="{FF2B5EF4-FFF2-40B4-BE49-F238E27FC236}">
                <a16:creationId xmlns:a16="http://schemas.microsoft.com/office/drawing/2014/main" id="{C35595EB-CC21-4DCB-AE36-4578AB91ED27}"/>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F18BACDA-7B68-42B6-BC88-84C22F40607F}"/>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27B7FBE0-7276-4995-BED7-C04BF48CCF98}"/>
              </a:ext>
            </a:extLst>
          </p:cNvPr>
          <p:cNvSpPr>
            <a:spLocks noGrp="1"/>
          </p:cNvSpPr>
          <p:nvPr>
            <p:ph type="sldNum" sz="quarter" idx="23"/>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22D40CD-9D28-4922-8ABE-F8EB7F487CF9}"/>
              </a:ext>
            </a:extLst>
          </p:cNvPr>
          <p:cNvSpPr>
            <a:spLocks noGrp="1"/>
          </p:cNvSpPr>
          <p:nvPr>
            <p:ph type="ftr" sz="quarter" idx="24"/>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3" name="Title 1">
            <a:extLst>
              <a:ext uri="{FF2B5EF4-FFF2-40B4-BE49-F238E27FC236}">
                <a16:creationId xmlns:a16="http://schemas.microsoft.com/office/drawing/2014/main" id="{B30546FA-903B-CB04-A136-2E209048A026}"/>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8" name="Text Placeholder 2">
            <a:extLst>
              <a:ext uri="{FF2B5EF4-FFF2-40B4-BE49-F238E27FC236}">
                <a16:creationId xmlns:a16="http://schemas.microsoft.com/office/drawing/2014/main" id="{4837A820-6527-1360-E067-50B39129D422}"/>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F10B1600-3BC6-1E5D-348B-9182C2EFCD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81120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5"/>
            <a:ext cx="5385799" cy="3434178"/>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3"/>
            <a:ext cx="5426247" cy="767918"/>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5"/>
            <a:ext cx="5426247" cy="3434178"/>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3"/>
            <a:ext cx="5412323" cy="767918"/>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5" name="Text Placeholder 1">
            <a:extLst>
              <a:ext uri="{FF2B5EF4-FFF2-40B4-BE49-F238E27FC236}">
                <a16:creationId xmlns:a16="http://schemas.microsoft.com/office/drawing/2014/main" id="{78ED30FF-1375-4BC4-81A1-611BDE3C4B15}"/>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03C3A7B2-3FA5-4071-B44E-AECA33A54684}"/>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6A66A11E-799A-4848-86CD-B6A2E9C3D72E}"/>
              </a:ext>
            </a:extLst>
          </p:cNvPr>
          <p:cNvSpPr>
            <a:spLocks noGrp="1"/>
          </p:cNvSpPr>
          <p:nvPr>
            <p:ph type="sldNum" sz="quarter" idx="23"/>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D33EA046-A8DC-41EE-8E35-AD9D6F7F3AB0}"/>
              </a:ext>
            </a:extLst>
          </p:cNvPr>
          <p:cNvSpPr>
            <a:spLocks noGrp="1"/>
          </p:cNvSpPr>
          <p:nvPr>
            <p:ph type="ftr" sz="quarter" idx="24"/>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3" name="Title 1">
            <a:extLst>
              <a:ext uri="{FF2B5EF4-FFF2-40B4-BE49-F238E27FC236}">
                <a16:creationId xmlns:a16="http://schemas.microsoft.com/office/drawing/2014/main" id="{DF612E65-8B14-A68B-5B94-28EF229B44B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7" name="Text Placeholder 2">
            <a:extLst>
              <a:ext uri="{FF2B5EF4-FFF2-40B4-BE49-F238E27FC236}">
                <a16:creationId xmlns:a16="http://schemas.microsoft.com/office/drawing/2014/main" id="{42DE30E2-E4DE-5AD1-DF83-B675F18BB120}"/>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25A7CC58-38BE-6A4D-1E4C-F14C3769B9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655490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5"/>
            <a:ext cx="5385799" cy="3451595"/>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3"/>
            <a:ext cx="5408021" cy="771812"/>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5"/>
            <a:ext cx="5408021" cy="3451595"/>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3"/>
            <a:ext cx="5412323" cy="771812"/>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9" name="Text Placeholder 1">
            <a:extLst>
              <a:ext uri="{FF2B5EF4-FFF2-40B4-BE49-F238E27FC236}">
                <a16:creationId xmlns:a16="http://schemas.microsoft.com/office/drawing/2014/main" id="{F6A7DA59-DA5B-4B8B-8030-764D38A26284}"/>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BB5A1FC0-9AC5-4891-A169-6D1BFE39B685}"/>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1EF0C98B-C980-4E31-860F-495B9A19B27A}"/>
              </a:ext>
            </a:extLst>
          </p:cNvPr>
          <p:cNvSpPr>
            <a:spLocks noGrp="1"/>
          </p:cNvSpPr>
          <p:nvPr>
            <p:ph type="sldNum" sz="quarter" idx="23"/>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E9434CBE-04BF-4F39-B9D8-9458CC8FDCE0}"/>
              </a:ext>
            </a:extLst>
          </p:cNvPr>
          <p:cNvSpPr>
            <a:spLocks noGrp="1"/>
          </p:cNvSpPr>
          <p:nvPr>
            <p:ph type="ftr" sz="quarter" idx="24"/>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4" name="Title 1">
            <a:extLst>
              <a:ext uri="{FF2B5EF4-FFF2-40B4-BE49-F238E27FC236}">
                <a16:creationId xmlns:a16="http://schemas.microsoft.com/office/drawing/2014/main" id="{F6FA9BB1-32B1-F2B3-7263-DD142E03CD15}"/>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8" name="Text Placeholder 2">
            <a:extLst>
              <a:ext uri="{FF2B5EF4-FFF2-40B4-BE49-F238E27FC236}">
                <a16:creationId xmlns:a16="http://schemas.microsoft.com/office/drawing/2014/main" id="{162891A9-7487-3E10-94A8-57EC2BDE5911}"/>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C3616138-F1B2-0D10-3601-48F1C2DF41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8134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resenter_pic circ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9" name="Picture 8" descr="Logo, company name&#10;&#10;Description automatically generated">
            <a:extLst>
              <a:ext uri="{FF2B5EF4-FFF2-40B4-BE49-F238E27FC236}">
                <a16:creationId xmlns:a16="http://schemas.microsoft.com/office/drawing/2014/main" id="{9C6984C1-40C8-4C55-BC9A-C762475D75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0" name="Date Placeholder 3">
            <a:extLst>
              <a:ext uri="{FF2B5EF4-FFF2-40B4-BE49-F238E27FC236}">
                <a16:creationId xmlns:a16="http://schemas.microsoft.com/office/drawing/2014/main" id="{C3815AF4-A093-4CA6-817B-255929E3A41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73092C1B-C455-4485-8CDB-4E9CB0DFA9D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3" name="Footer Placeholder 4">
            <a:extLst>
              <a:ext uri="{FF2B5EF4-FFF2-40B4-BE49-F238E27FC236}">
                <a16:creationId xmlns:a16="http://schemas.microsoft.com/office/drawing/2014/main" id="{76C3AC8D-BC95-442D-BF32-3C67CE3DB16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62767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754C913-33F2-4C27-8B01-E76FC968C5DF}"/>
              </a:ext>
            </a:extLst>
          </p:cNvPr>
          <p:cNvGraphicFramePr/>
          <p:nvPr userDrawn="1">
            <p:extLst>
              <p:ext uri="{D42A27DB-BD31-4B8C-83A1-F6EECF244321}">
                <p14:modId xmlns:p14="http://schemas.microsoft.com/office/powerpoint/2010/main" val="367920442"/>
              </p:ext>
            </p:extLst>
          </p:nvPr>
        </p:nvGraphicFramePr>
        <p:xfrm>
          <a:off x="611777" y="1306380"/>
          <a:ext cx="10968445" cy="446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
            <a:extLst>
              <a:ext uri="{FF2B5EF4-FFF2-40B4-BE49-F238E27FC236}">
                <a16:creationId xmlns:a16="http://schemas.microsoft.com/office/drawing/2014/main" id="{3C2AAF16-CE32-4238-A96D-B1A6B8514C0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E11C6CFD-80F2-45D6-835A-0C2DB5B0C7D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B477E2D-C3C8-4812-95AC-0483FE4F947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B16FFEDD-9395-4934-A13E-CA226E0E347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27" name="Content Placeholder 2">
            <a:extLst>
              <a:ext uri="{FF2B5EF4-FFF2-40B4-BE49-F238E27FC236}">
                <a16:creationId xmlns:a16="http://schemas.microsoft.com/office/drawing/2014/main" id="{A47B0AE4-33F6-421D-933D-E09E9AE37A08}"/>
              </a:ext>
            </a:extLst>
          </p:cNvPr>
          <p:cNvSpPr>
            <a:spLocks noGrp="1"/>
          </p:cNvSpPr>
          <p:nvPr>
            <p:ph idx="1" hasCustomPrompt="1"/>
          </p:nvPr>
        </p:nvSpPr>
        <p:spPr>
          <a:xfrm>
            <a:off x="640132" y="2322627"/>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8" name="Content Placeholder 2">
            <a:extLst>
              <a:ext uri="{FF2B5EF4-FFF2-40B4-BE49-F238E27FC236}">
                <a16:creationId xmlns:a16="http://schemas.microsoft.com/office/drawing/2014/main" id="{193D9163-712E-4D2A-9FAF-B916C2A2CF8D}"/>
              </a:ext>
            </a:extLst>
          </p:cNvPr>
          <p:cNvSpPr>
            <a:spLocks noGrp="1"/>
          </p:cNvSpPr>
          <p:nvPr>
            <p:ph idx="21" hasCustomPrompt="1"/>
          </p:nvPr>
        </p:nvSpPr>
        <p:spPr>
          <a:xfrm>
            <a:off x="3729499" y="2778304"/>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9" name="Content Placeholder 2">
            <a:extLst>
              <a:ext uri="{FF2B5EF4-FFF2-40B4-BE49-F238E27FC236}">
                <a16:creationId xmlns:a16="http://schemas.microsoft.com/office/drawing/2014/main" id="{6C62EAAC-0120-4779-BB93-A6FCA079A722}"/>
              </a:ext>
            </a:extLst>
          </p:cNvPr>
          <p:cNvSpPr>
            <a:spLocks noGrp="1"/>
          </p:cNvSpPr>
          <p:nvPr>
            <p:ph idx="22" hasCustomPrompt="1"/>
          </p:nvPr>
        </p:nvSpPr>
        <p:spPr>
          <a:xfrm>
            <a:off x="6818866" y="3260195"/>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9B7FF743-1F8A-400A-BD32-F21B54041C14}"/>
              </a:ext>
            </a:extLst>
          </p:cNvPr>
          <p:cNvSpPr>
            <a:spLocks noGrp="1"/>
          </p:cNvSpPr>
          <p:nvPr>
            <p:ph type="body" sz="quarter" idx="14" hasCustomPrompt="1"/>
          </p:nvPr>
        </p:nvSpPr>
        <p:spPr>
          <a:xfrm>
            <a:off x="640132" y="1783000"/>
            <a:ext cx="3006683" cy="457287"/>
          </a:xfrm>
          <a:prstGeom prst="rect">
            <a:avLst/>
          </a:prstGeom>
        </p:spPr>
        <p:txBody>
          <a:bodyPr/>
          <a:lstStyle>
            <a:lvl1pPr marL="0" indent="0">
              <a:buFont typeface="Arial" panose="020B0604020202020204" pitchFamily="34" charset="0"/>
              <a:buNone/>
              <a:defRPr sz="2400" b="1">
                <a:solidFill>
                  <a:schemeClr val="bg1"/>
                </a:solidFill>
              </a:defRPr>
            </a:lvl1pPr>
          </a:lstStyle>
          <a:p>
            <a:r>
              <a:rPr lang="en-US" dirty="0"/>
              <a:t>Click to edit text</a:t>
            </a:r>
          </a:p>
        </p:txBody>
      </p:sp>
      <p:sp>
        <p:nvSpPr>
          <p:cNvPr id="6" name="Text Placeholder 5">
            <a:extLst>
              <a:ext uri="{FF2B5EF4-FFF2-40B4-BE49-F238E27FC236}">
                <a16:creationId xmlns:a16="http://schemas.microsoft.com/office/drawing/2014/main" id="{03B73536-F97C-4647-9892-F54A28450B9E}"/>
              </a:ext>
            </a:extLst>
          </p:cNvPr>
          <p:cNvSpPr>
            <a:spLocks noGrp="1"/>
          </p:cNvSpPr>
          <p:nvPr>
            <p:ph type="body" sz="quarter" idx="25" hasCustomPrompt="1"/>
          </p:nvPr>
        </p:nvSpPr>
        <p:spPr>
          <a:xfrm>
            <a:off x="3725093" y="2205616"/>
            <a:ext cx="3006683" cy="436562"/>
          </a:xfrm>
          <a:prstGeom prst="rect">
            <a:avLst/>
          </a:prstGeom>
        </p:spPr>
        <p:txBody>
          <a:bodyPr/>
          <a:lstStyle>
            <a:lvl1pPr marL="0" indent="0">
              <a:buNone/>
              <a:defRPr sz="2400" b="1">
                <a:solidFill>
                  <a:schemeClr val="bg1"/>
                </a:solidFill>
              </a:defRPr>
            </a:lvl1pPr>
          </a:lstStyle>
          <a:p>
            <a:pPr lvl="0"/>
            <a:r>
              <a:rPr lang="en-US" dirty="0"/>
              <a:t>Click to edit text</a:t>
            </a:r>
          </a:p>
        </p:txBody>
      </p:sp>
      <p:sp>
        <p:nvSpPr>
          <p:cNvPr id="5" name="Text Placeholder 4">
            <a:extLst>
              <a:ext uri="{FF2B5EF4-FFF2-40B4-BE49-F238E27FC236}">
                <a16:creationId xmlns:a16="http://schemas.microsoft.com/office/drawing/2014/main" id="{76244869-A12A-4439-B114-B0AAAEA8C677}"/>
              </a:ext>
            </a:extLst>
          </p:cNvPr>
          <p:cNvSpPr>
            <a:spLocks noGrp="1"/>
          </p:cNvSpPr>
          <p:nvPr>
            <p:ph type="body" sz="quarter" idx="26" hasCustomPrompt="1"/>
          </p:nvPr>
        </p:nvSpPr>
        <p:spPr>
          <a:xfrm>
            <a:off x="6818866" y="2682333"/>
            <a:ext cx="2955925" cy="426043"/>
          </a:xfrm>
          <a:prstGeom prst="rect">
            <a:avLst/>
          </a:prstGeom>
        </p:spPr>
        <p:txBody>
          <a:bodyPr/>
          <a:lstStyle>
            <a:lvl1pPr marL="0" indent="0">
              <a:buNone/>
              <a:defRPr sz="2400" b="1">
                <a:solidFill>
                  <a:schemeClr val="bg1"/>
                </a:solidFill>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dirty="0"/>
              <a:t>Click to edit text</a:t>
            </a:r>
          </a:p>
        </p:txBody>
      </p:sp>
      <p:sp>
        <p:nvSpPr>
          <p:cNvPr id="16" name="Title 1">
            <a:extLst>
              <a:ext uri="{FF2B5EF4-FFF2-40B4-BE49-F238E27FC236}">
                <a16:creationId xmlns:a16="http://schemas.microsoft.com/office/drawing/2014/main" id="{74872EC2-A084-BA5C-BCF2-4E69E64CCD8C}"/>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7" name="Text Placeholder 2">
            <a:extLst>
              <a:ext uri="{FF2B5EF4-FFF2-40B4-BE49-F238E27FC236}">
                <a16:creationId xmlns:a16="http://schemas.microsoft.com/office/drawing/2014/main" id="{AD5926FD-35C3-669D-B5DD-173F7AD98AF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8" name="Picture 17" descr="Logo, company name&#10;&#10;Description automatically generated">
            <a:extLst>
              <a:ext uri="{FF2B5EF4-FFF2-40B4-BE49-F238E27FC236}">
                <a16:creationId xmlns:a16="http://schemas.microsoft.com/office/drawing/2014/main" id="{DE4E9725-9663-055D-A772-BC2F9B9F092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809248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754C913-33F2-4C27-8B01-E76FC968C5DF}"/>
              </a:ext>
            </a:extLst>
          </p:cNvPr>
          <p:cNvGraphicFramePr/>
          <p:nvPr userDrawn="1">
            <p:extLst>
              <p:ext uri="{D42A27DB-BD31-4B8C-83A1-F6EECF244321}">
                <p14:modId xmlns:p14="http://schemas.microsoft.com/office/powerpoint/2010/main" val="2432703306"/>
              </p:ext>
            </p:extLst>
          </p:nvPr>
        </p:nvGraphicFramePr>
        <p:xfrm>
          <a:off x="611777" y="1306380"/>
          <a:ext cx="10968445" cy="446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
            <a:extLst>
              <a:ext uri="{FF2B5EF4-FFF2-40B4-BE49-F238E27FC236}">
                <a16:creationId xmlns:a16="http://schemas.microsoft.com/office/drawing/2014/main" id="{3C2AAF16-CE32-4238-A96D-B1A6B8514C0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E11C6CFD-80F2-45D6-835A-0C2DB5B0C7D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B477E2D-C3C8-4812-95AC-0483FE4F947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B16FFEDD-9395-4934-A13E-CA226E0E347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27" name="Content Placeholder 2">
            <a:extLst>
              <a:ext uri="{FF2B5EF4-FFF2-40B4-BE49-F238E27FC236}">
                <a16:creationId xmlns:a16="http://schemas.microsoft.com/office/drawing/2014/main" id="{A47B0AE4-33F6-421D-933D-E09E9AE37A08}"/>
              </a:ext>
            </a:extLst>
          </p:cNvPr>
          <p:cNvSpPr>
            <a:spLocks noGrp="1"/>
          </p:cNvSpPr>
          <p:nvPr>
            <p:ph idx="1" hasCustomPrompt="1"/>
          </p:nvPr>
        </p:nvSpPr>
        <p:spPr>
          <a:xfrm>
            <a:off x="640132" y="2322627"/>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8" name="Content Placeholder 2">
            <a:extLst>
              <a:ext uri="{FF2B5EF4-FFF2-40B4-BE49-F238E27FC236}">
                <a16:creationId xmlns:a16="http://schemas.microsoft.com/office/drawing/2014/main" id="{193D9163-712E-4D2A-9FAF-B916C2A2CF8D}"/>
              </a:ext>
            </a:extLst>
          </p:cNvPr>
          <p:cNvSpPr>
            <a:spLocks noGrp="1"/>
          </p:cNvSpPr>
          <p:nvPr>
            <p:ph idx="21" hasCustomPrompt="1"/>
          </p:nvPr>
        </p:nvSpPr>
        <p:spPr>
          <a:xfrm>
            <a:off x="3729499" y="2778304"/>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9" name="Content Placeholder 2">
            <a:extLst>
              <a:ext uri="{FF2B5EF4-FFF2-40B4-BE49-F238E27FC236}">
                <a16:creationId xmlns:a16="http://schemas.microsoft.com/office/drawing/2014/main" id="{6C62EAAC-0120-4779-BB93-A6FCA079A722}"/>
              </a:ext>
            </a:extLst>
          </p:cNvPr>
          <p:cNvSpPr>
            <a:spLocks noGrp="1"/>
          </p:cNvSpPr>
          <p:nvPr>
            <p:ph idx="22" hasCustomPrompt="1"/>
          </p:nvPr>
        </p:nvSpPr>
        <p:spPr>
          <a:xfrm>
            <a:off x="6818866" y="3260195"/>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3A3B7C9F-28BC-48D3-DA31-72E30AACACCF}"/>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6" name="Text Placeholder 2">
            <a:extLst>
              <a:ext uri="{FF2B5EF4-FFF2-40B4-BE49-F238E27FC236}">
                <a16:creationId xmlns:a16="http://schemas.microsoft.com/office/drawing/2014/main" id="{3853EC65-C5ED-DDF4-744A-19920E4CF5B3}"/>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BC626EE5-52DD-F08B-5F23-48118A34E92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761136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DA912D4C-8DD2-46AA-A555-138746171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8701"/>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61290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4275912" y="695325"/>
            <a:ext cx="7304310" cy="496524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 Placeholder 1">
            <a:extLst>
              <a:ext uri="{FF2B5EF4-FFF2-40B4-BE49-F238E27FC236}">
                <a16:creationId xmlns:a16="http://schemas.microsoft.com/office/drawing/2014/main" id="{0A2A2D6F-C9BE-4A80-B17E-EC50E9286A54}"/>
              </a:ext>
            </a:extLst>
          </p:cNvPr>
          <p:cNvSpPr>
            <a:spLocks noGrp="1"/>
          </p:cNvSpPr>
          <p:nvPr>
            <p:ph type="body" sz="quarter" idx="16" hasCustomPrompt="1"/>
          </p:nvPr>
        </p:nvSpPr>
        <p:spPr>
          <a:xfrm>
            <a:off x="4275911" y="5931354"/>
            <a:ext cx="730557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73461DE1-F494-4476-9E68-AB6CC8E4CC0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79F7DE20-E24D-47F5-A370-F604CB2788D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478C3779-CA39-4B0C-A28B-20051D3D6F64}"/>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210914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pic>
        <p:nvPicPr>
          <p:cNvPr id="17" name="Picture 16" descr="Logo, company name&#10;&#10;Description automatically generated">
            <a:extLst>
              <a:ext uri="{FF2B5EF4-FFF2-40B4-BE49-F238E27FC236}">
                <a16:creationId xmlns:a16="http://schemas.microsoft.com/office/drawing/2014/main" id="{D0726DED-6FC0-49B4-A740-3DF011166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13665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11" name="Text Placeholder 1">
            <a:extLst>
              <a:ext uri="{FF2B5EF4-FFF2-40B4-BE49-F238E27FC236}">
                <a16:creationId xmlns:a16="http://schemas.microsoft.com/office/drawing/2014/main" id="{1F7C54DD-1ACC-45E8-B122-A5B790898BF5}"/>
              </a:ext>
            </a:extLst>
          </p:cNvPr>
          <p:cNvSpPr>
            <a:spLocks noGrp="1"/>
          </p:cNvSpPr>
          <p:nvPr>
            <p:ph type="body" sz="half" idx="2" hasCustomPrompt="1"/>
          </p:nvPr>
        </p:nvSpPr>
        <p:spPr>
          <a:xfrm>
            <a:off x="487887" y="3555806"/>
            <a:ext cx="2725215" cy="2664021"/>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to add additional text or to delete this text box.</a:t>
            </a:r>
          </a:p>
          <a:p>
            <a:endParaRPr lang="en-US" dirty="0"/>
          </a:p>
        </p:txBody>
      </p:sp>
      <p:sp>
        <p:nvSpPr>
          <p:cNvPr id="12" name="Picture Placeholder 2">
            <a:extLst>
              <a:ext uri="{FF2B5EF4-FFF2-40B4-BE49-F238E27FC236}">
                <a16:creationId xmlns:a16="http://schemas.microsoft.com/office/drawing/2014/main" id="{886B48D7-E7BA-4DD2-BBFC-B529630EA74C}"/>
              </a:ext>
            </a:extLst>
          </p:cNvPr>
          <p:cNvSpPr>
            <a:spLocks noGrp="1" noChangeAspect="1"/>
          </p:cNvSpPr>
          <p:nvPr>
            <p:ph type="pic" idx="1" hasCustomPrompt="1"/>
          </p:nvPr>
        </p:nvSpPr>
        <p:spPr>
          <a:xfrm>
            <a:off x="4267200" y="701751"/>
            <a:ext cx="7313022" cy="5064926"/>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5" name="Text Placeholder 1">
            <a:extLst>
              <a:ext uri="{FF2B5EF4-FFF2-40B4-BE49-F238E27FC236}">
                <a16:creationId xmlns:a16="http://schemas.microsoft.com/office/drawing/2014/main" id="{5640F903-CC58-4D46-994D-D1B851785B7C}"/>
              </a:ext>
            </a:extLst>
          </p:cNvPr>
          <p:cNvSpPr>
            <a:spLocks noGrp="1"/>
          </p:cNvSpPr>
          <p:nvPr>
            <p:ph type="body" sz="quarter" idx="16" hasCustomPrompt="1"/>
          </p:nvPr>
        </p:nvSpPr>
        <p:spPr>
          <a:xfrm>
            <a:off x="4267199" y="5931354"/>
            <a:ext cx="731429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B48F314D-30CC-4D37-A541-E5281B6748B4}"/>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9" name="Slide Number Placeholder 5">
            <a:extLst>
              <a:ext uri="{FF2B5EF4-FFF2-40B4-BE49-F238E27FC236}">
                <a16:creationId xmlns:a16="http://schemas.microsoft.com/office/drawing/2014/main" id="{8B43736F-CFB1-4E1F-85D3-1BE2AA2056F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0" name="Footer Placeholder 4">
            <a:extLst>
              <a:ext uri="{FF2B5EF4-FFF2-40B4-BE49-F238E27FC236}">
                <a16:creationId xmlns:a16="http://schemas.microsoft.com/office/drawing/2014/main" id="{8A8286D7-1AD8-4715-B567-4E9615336D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29189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2A7FA4C-F699-46A5-936B-EC31B91B2C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8521701" y="0"/>
            <a:ext cx="3670299" cy="6858000"/>
          </a:xfrm>
          <a:prstGeom prst="rect">
            <a:avLst/>
          </a:prstGeom>
          <a:solidFill>
            <a:srgbClr val="00909E">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9009590" y="161290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611777" y="695323"/>
            <a:ext cx="7313020" cy="4908304"/>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2" name="Text Placeholder 1">
            <a:extLst>
              <a:ext uri="{FF2B5EF4-FFF2-40B4-BE49-F238E27FC236}">
                <a16:creationId xmlns:a16="http://schemas.microsoft.com/office/drawing/2014/main" id="{349932EA-0D9B-45F8-9EDA-531E6527878D}"/>
              </a:ext>
            </a:extLst>
          </p:cNvPr>
          <p:cNvSpPr>
            <a:spLocks noGrp="1"/>
          </p:cNvSpPr>
          <p:nvPr>
            <p:ph type="body" sz="quarter" idx="16" hasCustomPrompt="1"/>
          </p:nvPr>
        </p:nvSpPr>
        <p:spPr>
          <a:xfrm>
            <a:off x="613047" y="5931354"/>
            <a:ext cx="731175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34D35EE7-1F95-4D5E-8A37-CA174F1219C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55E7CE4D-2D3F-4B15-9992-FC98B507B3D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4E6DC4F0-3C2B-46FA-9291-630C5F1D204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810946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A77E2045-D193-4C94-9E06-3499FB212E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8521701"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9009590" y="113665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11" name="Text Placeholder 1">
            <a:extLst>
              <a:ext uri="{FF2B5EF4-FFF2-40B4-BE49-F238E27FC236}">
                <a16:creationId xmlns:a16="http://schemas.microsoft.com/office/drawing/2014/main" id="{1F7C54DD-1ACC-45E8-B122-A5B790898BF5}"/>
              </a:ext>
            </a:extLst>
          </p:cNvPr>
          <p:cNvSpPr>
            <a:spLocks noGrp="1"/>
          </p:cNvSpPr>
          <p:nvPr>
            <p:ph type="body" sz="half" idx="2" hasCustomPrompt="1"/>
          </p:nvPr>
        </p:nvSpPr>
        <p:spPr>
          <a:xfrm>
            <a:off x="9009590" y="3555806"/>
            <a:ext cx="2725213" cy="2664021"/>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to add additional text or to delete this text box.</a:t>
            </a:r>
          </a:p>
          <a:p>
            <a:endParaRPr lang="en-US" dirty="0"/>
          </a:p>
        </p:txBody>
      </p:sp>
      <p:sp>
        <p:nvSpPr>
          <p:cNvPr id="16" name="Picture Placeholder 2">
            <a:extLst>
              <a:ext uri="{FF2B5EF4-FFF2-40B4-BE49-F238E27FC236}">
                <a16:creationId xmlns:a16="http://schemas.microsoft.com/office/drawing/2014/main" id="{ADE90F4E-704D-42EB-A2A9-F88CD52CBDA9}"/>
              </a:ext>
            </a:extLst>
          </p:cNvPr>
          <p:cNvSpPr>
            <a:spLocks noGrp="1" noChangeAspect="1"/>
          </p:cNvSpPr>
          <p:nvPr>
            <p:ph type="pic" idx="1" hasCustomPrompt="1"/>
          </p:nvPr>
        </p:nvSpPr>
        <p:spPr>
          <a:xfrm>
            <a:off x="603067" y="685849"/>
            <a:ext cx="7339149" cy="4977530"/>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ext Placeholder 1">
            <a:extLst>
              <a:ext uri="{FF2B5EF4-FFF2-40B4-BE49-F238E27FC236}">
                <a16:creationId xmlns:a16="http://schemas.microsoft.com/office/drawing/2014/main" id="{5D1C9284-DCA1-4B59-87C4-2D031B4C9C1D}"/>
              </a:ext>
            </a:extLst>
          </p:cNvPr>
          <p:cNvSpPr>
            <a:spLocks noGrp="1"/>
          </p:cNvSpPr>
          <p:nvPr>
            <p:ph type="body" sz="quarter" idx="16" hasCustomPrompt="1"/>
          </p:nvPr>
        </p:nvSpPr>
        <p:spPr>
          <a:xfrm>
            <a:off x="613047" y="5931354"/>
            <a:ext cx="732916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D6644E4F-73A4-4B02-A3D3-EBFA38BE93C3}"/>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71B620DA-8E3A-4BD3-B9FA-E9AE14264A6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DA615096-86EB-4374-B56F-F92426BC300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58884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DA912D4C-8DD2-46AA-A555-138746171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8701"/>
            <a:ext cx="3037805"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612902"/>
            <a:ext cx="2088335"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3363402" y="695325"/>
            <a:ext cx="8216820" cy="496524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 Placeholder 1">
            <a:extLst>
              <a:ext uri="{FF2B5EF4-FFF2-40B4-BE49-F238E27FC236}">
                <a16:creationId xmlns:a16="http://schemas.microsoft.com/office/drawing/2014/main" id="{D17FFF86-E55E-4465-A632-2E924F1770B5}"/>
              </a:ext>
            </a:extLst>
          </p:cNvPr>
          <p:cNvSpPr>
            <a:spLocks noGrp="1"/>
          </p:cNvSpPr>
          <p:nvPr>
            <p:ph type="body" sz="quarter" idx="16" hasCustomPrompt="1"/>
          </p:nvPr>
        </p:nvSpPr>
        <p:spPr>
          <a:xfrm>
            <a:off x="3363401" y="5931354"/>
            <a:ext cx="821808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E563A9A7-7578-4B93-AC81-AA01E1CFAAF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A7BA2DAD-FE46-4580-9DA5-6BE16876BA4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3D44B899-FAE8-4ECC-BB35-2F5FECAE3FF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36742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DA912D4C-8DD2-46AA-A555-138746171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8701"/>
            <a:ext cx="3037805" cy="124760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611777" y="1410257"/>
            <a:ext cx="10968445" cy="4250314"/>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itle 1">
            <a:extLst>
              <a:ext uri="{FF2B5EF4-FFF2-40B4-BE49-F238E27FC236}">
                <a16:creationId xmlns:a16="http://schemas.microsoft.com/office/drawing/2014/main" id="{A4B83CC4-BE9A-4C02-B8B2-0B74433F12F8}"/>
              </a:ext>
            </a:extLst>
          </p:cNvPr>
          <p:cNvSpPr>
            <a:spLocks noGrp="1"/>
          </p:cNvSpPr>
          <p:nvPr>
            <p:ph type="title" hasCustomPrompt="1"/>
          </p:nvPr>
        </p:nvSpPr>
        <p:spPr>
          <a:xfrm>
            <a:off x="3204376" y="295335"/>
            <a:ext cx="8384431"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13" name="Text Placeholder 1">
            <a:extLst>
              <a:ext uri="{FF2B5EF4-FFF2-40B4-BE49-F238E27FC236}">
                <a16:creationId xmlns:a16="http://schemas.microsoft.com/office/drawing/2014/main" id="{71DB8ED2-5DCF-4C9F-8935-F8B627245A6D}"/>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6" name="Date Placeholder 3">
            <a:extLst>
              <a:ext uri="{FF2B5EF4-FFF2-40B4-BE49-F238E27FC236}">
                <a16:creationId xmlns:a16="http://schemas.microsoft.com/office/drawing/2014/main" id="{1F8375EC-BC3C-4595-90B5-70CE78AD702D}"/>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02782D02-D5E8-4696-9099-1C83D27CE0F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06E0E83B-57B3-47DC-AEC8-DF29F9CE2D0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42837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0E070BAF-BDD4-4BB2-9182-BB53B678CD2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99528" y="845983"/>
            <a:ext cx="3988962" cy="4060513"/>
          </a:xfrm>
          <a:prstGeom prst="rect">
            <a:avLst/>
          </a:prstGeom>
        </p:spPr>
      </p:pic>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740748" y="2331907"/>
            <a:ext cx="3212243" cy="2292348"/>
          </a:xfrm>
          <a:prstGeom prst="rect">
            <a:avLst/>
          </a:prstGeom>
        </p:spPr>
        <p:txBody>
          <a:bodyPr/>
          <a:lstStyle>
            <a:lvl1pPr>
              <a:defRPr sz="36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hasCustomPrompt="1"/>
          </p:nvPr>
        </p:nvSpPr>
        <p:spPr>
          <a:xfrm>
            <a:off x="3953690" y="1073426"/>
            <a:ext cx="7628499" cy="452618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endParaRPr lang="en-US" dirty="0"/>
          </a:p>
          <a:p>
            <a:pPr>
              <a:spcAft>
                <a:spcPts val="600"/>
              </a:spcAft>
            </a:pPr>
            <a:endParaRPr lang="en-US" dirty="0"/>
          </a:p>
          <a:p>
            <a:endParaRPr lang="en-US" dirty="0"/>
          </a:p>
        </p:txBody>
      </p:sp>
      <p:pic>
        <p:nvPicPr>
          <p:cNvPr id="19" name="Picture 18" descr="Logo, company name&#10;&#10;Description automatically generated">
            <a:extLst>
              <a:ext uri="{FF2B5EF4-FFF2-40B4-BE49-F238E27FC236}">
                <a16:creationId xmlns:a16="http://schemas.microsoft.com/office/drawing/2014/main" id="{19ED578C-50FA-4423-B581-4D06B8FF83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2" name="Text Placeholder 1">
            <a:extLst>
              <a:ext uri="{FF2B5EF4-FFF2-40B4-BE49-F238E27FC236}">
                <a16:creationId xmlns:a16="http://schemas.microsoft.com/office/drawing/2014/main" id="{3D0D37C5-CA79-4436-A0CB-BA1C8D373ED7}"/>
              </a:ext>
            </a:extLst>
          </p:cNvPr>
          <p:cNvSpPr>
            <a:spLocks noGrp="1"/>
          </p:cNvSpPr>
          <p:nvPr>
            <p:ph type="body" sz="quarter" idx="16" hasCustomPrompt="1"/>
          </p:nvPr>
        </p:nvSpPr>
        <p:spPr>
          <a:xfrm>
            <a:off x="3952991" y="5931354"/>
            <a:ext cx="762849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40201C09-B97E-4F1C-81F4-E1617745A2A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A5956975-3724-4462-900A-77677077520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320DE759-EED2-4AAA-95E9-69CD71E6D6B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9012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B7002EF3-F35F-4FC9-84AE-EC809CAF99BD}"/>
              </a:ext>
            </a:extLst>
          </p:cNvPr>
          <p:cNvSpPr/>
          <p:nvPr userDrawn="1"/>
        </p:nvSpPr>
        <p:spPr>
          <a:xfrm rot="12153362">
            <a:off x="-1959230" y="52354"/>
            <a:ext cx="6348205" cy="6361938"/>
          </a:xfrm>
          <a:prstGeom prst="chord">
            <a:avLst/>
          </a:prstGeom>
          <a:solidFill>
            <a:srgbClr val="135D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7" y="1872882"/>
            <a:ext cx="3411759" cy="2292348"/>
          </a:xfrm>
          <a:prstGeom prst="rect">
            <a:avLst/>
          </a:prstGeom>
        </p:spPr>
        <p:txBody>
          <a:bodyPr/>
          <a:lstStyle>
            <a:lvl1pPr>
              <a:defRPr sz="3600" b="1">
                <a:solidFill>
                  <a:srgbClr val="135D7A"/>
                </a:solidFill>
                <a:latin typeface="Horizon"/>
              </a:defRPr>
            </a:lvl1pPr>
          </a:lstStyle>
          <a:p>
            <a:r>
              <a:rPr lang="en-US" dirty="0"/>
              <a:t>Click To Add Title</a:t>
            </a:r>
          </a:p>
        </p:txBody>
      </p:sp>
      <p:sp>
        <p:nvSpPr>
          <p:cNvPr id="10" name="Picture Placeholder 2">
            <a:extLst>
              <a:ext uri="{FF2B5EF4-FFF2-40B4-BE49-F238E27FC236}">
                <a16:creationId xmlns:a16="http://schemas.microsoft.com/office/drawing/2014/main" id="{E5E2F296-C4A0-43C7-997A-1A1D91773B17}"/>
              </a:ext>
            </a:extLst>
          </p:cNvPr>
          <p:cNvSpPr>
            <a:spLocks noGrp="1" noChangeAspect="1"/>
          </p:cNvSpPr>
          <p:nvPr>
            <p:ph type="pic" idx="1" hasCustomPrompt="1"/>
          </p:nvPr>
        </p:nvSpPr>
        <p:spPr>
          <a:xfrm>
            <a:off x="4607038" y="987427"/>
            <a:ext cx="6974777" cy="4742814"/>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graphic or chart.</a:t>
            </a:r>
          </a:p>
        </p:txBody>
      </p:sp>
      <p:pic>
        <p:nvPicPr>
          <p:cNvPr id="15" name="Picture 14" descr="Logo, company name&#10;&#10;Description automatically generated">
            <a:extLst>
              <a:ext uri="{FF2B5EF4-FFF2-40B4-BE49-F238E27FC236}">
                <a16:creationId xmlns:a16="http://schemas.microsoft.com/office/drawing/2014/main" id="{2CB2B0F6-81F9-4F6F-B40E-B23584D01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6" name="Text Placeholder 1">
            <a:extLst>
              <a:ext uri="{FF2B5EF4-FFF2-40B4-BE49-F238E27FC236}">
                <a16:creationId xmlns:a16="http://schemas.microsoft.com/office/drawing/2014/main" id="{BC497BD2-C4C0-407F-900A-CB9525723C69}"/>
              </a:ext>
            </a:extLst>
          </p:cNvPr>
          <p:cNvSpPr>
            <a:spLocks noGrp="1"/>
          </p:cNvSpPr>
          <p:nvPr>
            <p:ph type="body" sz="quarter" idx="16" hasCustomPrompt="1"/>
          </p:nvPr>
        </p:nvSpPr>
        <p:spPr>
          <a:xfrm>
            <a:off x="4606713" y="5931354"/>
            <a:ext cx="6974778"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2DDA5160-155B-4EBE-A556-EEF3008CDB2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B6643AE6-B271-4F2B-B472-5B5E290D9CE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0F2FFB23-85D8-44A3-8137-24AD5E895F4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65428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_pic circle">
    <p:spTree>
      <p:nvGrpSpPr>
        <p:cNvPr id="1" name=""/>
        <p:cNvGrpSpPr/>
        <p:nvPr/>
      </p:nvGrpSpPr>
      <p:grpSpPr>
        <a:xfrm>
          <a:off x="0" y="0"/>
          <a:ext cx="0" cy="0"/>
          <a:chOff x="0" y="0"/>
          <a:chExt cx="0" cy="0"/>
        </a:xfrm>
      </p:grpSpPr>
      <p:pic>
        <p:nvPicPr>
          <p:cNvPr id="13" name="Picture 12" descr="Logo, company name&#10;&#10;Description automatically generated">
            <a:extLst>
              <a:ext uri="{FF2B5EF4-FFF2-40B4-BE49-F238E27FC236}">
                <a16:creationId xmlns:a16="http://schemas.microsoft.com/office/drawing/2014/main" id="{4872069D-E0AE-4A8F-A681-4FDA59C82B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Rectangle 8">
            <a:extLst>
              <a:ext uri="{FF2B5EF4-FFF2-40B4-BE49-F238E27FC236}">
                <a16:creationId xmlns:a16="http://schemas.microsoft.com/office/drawing/2014/main" id="{5DF1FC6B-0ADC-4851-86B9-6BCCE0F383A8}"/>
              </a:ext>
            </a:extLst>
          </p:cNvPr>
          <p:cNvSpPr/>
          <p:nvPr userDrawn="1"/>
        </p:nvSpPr>
        <p:spPr>
          <a:xfrm>
            <a:off x="0" y="4133108"/>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3268151" y="4204301"/>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a:t>
            </a:r>
          </a:p>
        </p:txBody>
      </p:sp>
      <p:sp>
        <p:nvSpPr>
          <p:cNvPr id="6" name="Flowchart: Connector 5">
            <a:extLst>
              <a:ext uri="{FF2B5EF4-FFF2-40B4-BE49-F238E27FC236}">
                <a16:creationId xmlns:a16="http://schemas.microsoft.com/office/drawing/2014/main" id="{CBAB9881-42B3-4780-8158-80501720B9A2}"/>
              </a:ext>
            </a:extLst>
          </p:cNvPr>
          <p:cNvSpPr/>
          <p:nvPr userDrawn="1"/>
        </p:nvSpPr>
        <p:spPr>
          <a:xfrm>
            <a:off x="611777" y="3839755"/>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3573414" y="4667252"/>
            <a:ext cx="8006807" cy="1104899"/>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14" name="Date Placeholder 3">
            <a:extLst>
              <a:ext uri="{FF2B5EF4-FFF2-40B4-BE49-F238E27FC236}">
                <a16:creationId xmlns:a16="http://schemas.microsoft.com/office/drawing/2014/main" id="{D570919F-8481-49DE-9E22-7EB359A71856}"/>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E11AFD2A-5569-441E-98CC-B5484BA4E8D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6C582E81-9F0F-4509-846C-DE791D6BCD99}"/>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243862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pic>
        <p:nvPicPr>
          <p:cNvPr id="13" name="Picture 12" descr="A picture containing text, vector graphics&#10;&#10;Description automatically generated">
            <a:extLst>
              <a:ext uri="{FF2B5EF4-FFF2-40B4-BE49-F238E27FC236}">
                <a16:creationId xmlns:a16="http://schemas.microsoft.com/office/drawing/2014/main" id="{029089E4-D226-4704-A11F-9AC476C25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6296" y="2737104"/>
            <a:ext cx="1359408" cy="1383792"/>
          </a:xfrm>
          <a:prstGeom prst="rect">
            <a:avLst/>
          </a:prstGeom>
        </p:spPr>
      </p:pic>
      <p:sp>
        <p:nvSpPr>
          <p:cNvPr id="8" name="Text Placeholder 1">
            <a:extLst>
              <a:ext uri="{FF2B5EF4-FFF2-40B4-BE49-F238E27FC236}">
                <a16:creationId xmlns:a16="http://schemas.microsoft.com/office/drawing/2014/main" id="{5BAD9F33-7FD0-4CCC-8BDD-11F318E0FAAF}"/>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0" name="Date Placeholder 3">
            <a:extLst>
              <a:ext uri="{FF2B5EF4-FFF2-40B4-BE49-F238E27FC236}">
                <a16:creationId xmlns:a16="http://schemas.microsoft.com/office/drawing/2014/main" id="{6CFF1078-E686-480A-903A-C031C69F206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C43694F8-88B1-4EC2-A37E-0684806D14C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80A99665-580B-4E90-B590-65524D91DC6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11962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pic>
        <p:nvPicPr>
          <p:cNvPr id="13" name="Picture 12" descr="A picture containing text, vector graphics&#10;&#10;Description automatically generated">
            <a:extLst>
              <a:ext uri="{FF2B5EF4-FFF2-40B4-BE49-F238E27FC236}">
                <a16:creationId xmlns:a16="http://schemas.microsoft.com/office/drawing/2014/main" id="{029089E4-D226-4704-A11F-9AC476C25DA9}"/>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3518265" y="136525"/>
            <a:ext cx="5164182" cy="5256814"/>
          </a:xfrm>
          <a:prstGeom prst="rect">
            <a:avLst/>
          </a:prstGeom>
        </p:spPr>
      </p:pic>
      <p:sp>
        <p:nvSpPr>
          <p:cNvPr id="8" name="Text Placeholder 1">
            <a:extLst>
              <a:ext uri="{FF2B5EF4-FFF2-40B4-BE49-F238E27FC236}">
                <a16:creationId xmlns:a16="http://schemas.microsoft.com/office/drawing/2014/main" id="{CA4C2006-C581-439A-B7E3-9FA0688C1610}"/>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0" name="Date Placeholder 3">
            <a:extLst>
              <a:ext uri="{FF2B5EF4-FFF2-40B4-BE49-F238E27FC236}">
                <a16:creationId xmlns:a16="http://schemas.microsoft.com/office/drawing/2014/main" id="{9E964AF9-74CC-436A-8013-F8AD829F9D1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BD07BD65-C86C-470F-B23A-527A47145A5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8EDFC8CD-9E7D-4F43-A552-941AF5334E2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475995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967564" y="2556767"/>
            <a:ext cx="10256872" cy="2400657"/>
          </a:xfrm>
          <a:prstGeom prst="rect">
            <a:avLst/>
          </a:prstGeom>
          <a:noFill/>
        </p:spPr>
        <p:txBody>
          <a:bodyPr wrap="square" rtlCol="0">
            <a:spAutoFit/>
          </a:bodyPr>
          <a:lstStyle/>
          <a:p>
            <a:pPr algn="ctr"/>
            <a:r>
              <a:rPr lang="en-US" sz="15000" b="1" dirty="0">
                <a:solidFill>
                  <a:srgbClr val="1BA0BB"/>
                </a:solidFill>
                <a:latin typeface="Horizon"/>
              </a:rPr>
              <a:t>Q &amp; A</a:t>
            </a:r>
          </a:p>
        </p:txBody>
      </p:sp>
      <p:pic>
        <p:nvPicPr>
          <p:cNvPr id="9" name="Picture 8" descr="Logo, company name&#10;&#10;Description automatically generated">
            <a:extLst>
              <a:ext uri="{FF2B5EF4-FFF2-40B4-BE49-F238E27FC236}">
                <a16:creationId xmlns:a16="http://schemas.microsoft.com/office/drawing/2014/main" id="{CD05C1BF-E362-4C8C-A64F-4D299811D8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2" name="Date Placeholder 3">
            <a:extLst>
              <a:ext uri="{FF2B5EF4-FFF2-40B4-BE49-F238E27FC236}">
                <a16:creationId xmlns:a16="http://schemas.microsoft.com/office/drawing/2014/main" id="{DB11C0F4-526E-4A73-88FB-7DF7DE00BCE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087CDF13-B467-4D14-8D58-B88118D1983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24D58777-4F80-4755-967F-1F6FE0B402E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628145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611776" y="3035596"/>
            <a:ext cx="10968445" cy="1631216"/>
          </a:xfrm>
          <a:prstGeom prst="rect">
            <a:avLst/>
          </a:prstGeom>
          <a:noFill/>
        </p:spPr>
        <p:txBody>
          <a:bodyPr wrap="square" rtlCol="0">
            <a:spAutoFit/>
          </a:bodyPr>
          <a:lstStyle/>
          <a:p>
            <a:pPr algn="ctr"/>
            <a:r>
              <a:rPr lang="en-US" sz="10000" b="1" dirty="0">
                <a:solidFill>
                  <a:srgbClr val="1BA0BB"/>
                </a:solidFill>
                <a:latin typeface="Horizon"/>
              </a:rPr>
              <a:t>Questions?</a:t>
            </a:r>
          </a:p>
        </p:txBody>
      </p:sp>
      <p:pic>
        <p:nvPicPr>
          <p:cNvPr id="9" name="Picture 8" descr="Logo, company name&#10;&#10;Description automatically generated">
            <a:extLst>
              <a:ext uri="{FF2B5EF4-FFF2-40B4-BE49-F238E27FC236}">
                <a16:creationId xmlns:a16="http://schemas.microsoft.com/office/drawing/2014/main" id="{7B160321-79F6-4007-9504-317ED0E51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2" name="Date Placeholder 3">
            <a:extLst>
              <a:ext uri="{FF2B5EF4-FFF2-40B4-BE49-F238E27FC236}">
                <a16:creationId xmlns:a16="http://schemas.microsoft.com/office/drawing/2014/main" id="{A447BC93-8932-4064-A789-2EFD2000A16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0B509891-526E-4B8A-B5D2-8A81286B9E3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2CFB04D9-AF33-4CD2-928D-6407DEB59A4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5901650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971419" y="3035596"/>
            <a:ext cx="10256872" cy="1631216"/>
          </a:xfrm>
          <a:prstGeom prst="rect">
            <a:avLst/>
          </a:prstGeom>
          <a:noFill/>
        </p:spPr>
        <p:txBody>
          <a:bodyPr wrap="square" rtlCol="0">
            <a:spAutoFit/>
          </a:bodyPr>
          <a:lstStyle/>
          <a:p>
            <a:pPr algn="ctr"/>
            <a:r>
              <a:rPr lang="en-US" sz="10000" b="1" dirty="0">
                <a:solidFill>
                  <a:srgbClr val="1BA0BB"/>
                </a:solidFill>
                <a:latin typeface="Horizon"/>
              </a:rPr>
              <a:t>Thank You</a:t>
            </a:r>
          </a:p>
        </p:txBody>
      </p:sp>
      <p:sp>
        <p:nvSpPr>
          <p:cNvPr id="7" name="Text Placeholder 7">
            <a:extLst>
              <a:ext uri="{FF2B5EF4-FFF2-40B4-BE49-F238E27FC236}">
                <a16:creationId xmlns:a16="http://schemas.microsoft.com/office/drawing/2014/main" id="{A9628F51-3518-47B2-AB4C-7EE75D079228}"/>
              </a:ext>
            </a:extLst>
          </p:cNvPr>
          <p:cNvSpPr>
            <a:spLocks noGrp="1"/>
          </p:cNvSpPr>
          <p:nvPr>
            <p:ph type="body" sz="quarter" idx="16" hasCustomPrompt="1"/>
          </p:nvPr>
        </p:nvSpPr>
        <p:spPr>
          <a:xfrm>
            <a:off x="2457968" y="4732902"/>
            <a:ext cx="7293995" cy="1348416"/>
          </a:xfrm>
          <a:prstGeom prst="rect">
            <a:avLst/>
          </a:prstGeom>
        </p:spPr>
        <p:txBody>
          <a:bodyPr>
            <a:noAutofit/>
          </a:bodyPr>
          <a:lstStyle>
            <a:lvl1pPr marL="285744" indent="-285744" algn="ctr">
              <a:buClr>
                <a:srgbClr val="135D7A"/>
              </a:buClr>
              <a:buNone/>
              <a:defRPr sz="2000" b="1">
                <a:latin typeface="+mn-lt"/>
              </a:defRPr>
            </a:lvl1pPr>
          </a:lstStyle>
          <a:p>
            <a:pPr marL="285744" indent="-285744"/>
            <a:r>
              <a:rPr lang="en-US" sz="1800" dirty="0"/>
              <a:t>Click to insert contact information here.</a:t>
            </a:r>
          </a:p>
          <a:p>
            <a:endParaRPr lang="en-US" sz="2000" dirty="0"/>
          </a:p>
        </p:txBody>
      </p:sp>
      <p:pic>
        <p:nvPicPr>
          <p:cNvPr id="10" name="Picture 9" descr="Logo, company name&#10;&#10;Description automatically generated">
            <a:extLst>
              <a:ext uri="{FF2B5EF4-FFF2-40B4-BE49-F238E27FC236}">
                <a16:creationId xmlns:a16="http://schemas.microsoft.com/office/drawing/2014/main" id="{F7FF6DB4-D6E0-45FE-BCFF-A889DC59B6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3" name="Date Placeholder 3">
            <a:extLst>
              <a:ext uri="{FF2B5EF4-FFF2-40B4-BE49-F238E27FC236}">
                <a16:creationId xmlns:a16="http://schemas.microsoft.com/office/drawing/2014/main" id="{07AB031D-2A0C-4B85-9ABC-19AAF29274E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852C3C9D-E0AC-4C30-8F4A-2456625EC0A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71D272F5-C888-40BA-B528-3D85D427EA3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501363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4409440" y="4153372"/>
            <a:ext cx="3413760" cy="164592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p:cNvPicPr>
          <p:nvPr userDrawn="1"/>
        </p:nvPicPr>
        <p:blipFill rotWithShape="1">
          <a:blip r:embed="rId3">
            <a:alphaModFix amt="35000"/>
            <a:extLst>
              <a:ext uri="{28A0092B-C50C-407E-A947-70E740481C1C}">
                <a14:useLocalDpi xmlns:a14="http://schemas.microsoft.com/office/drawing/2010/main" val="0"/>
              </a:ext>
            </a:extLst>
          </a:blip>
          <a:srcRect l="10547" r="5313"/>
          <a:stretch/>
        </p:blipFill>
        <p:spPr>
          <a:xfrm>
            <a:off x="1082040" y="2501264"/>
            <a:ext cx="3413760" cy="164592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p:cNvPicPr>
          <p:nvPr userDrawn="1"/>
        </p:nvPicPr>
        <p:blipFill rotWithShape="1">
          <a:blip r:embed="rId4">
            <a:alphaModFix amt="35000"/>
            <a:extLst>
              <a:ext uri="{28A0092B-C50C-407E-A947-70E740481C1C}">
                <a14:useLocalDpi xmlns:a14="http://schemas.microsoft.com/office/drawing/2010/main" val="0"/>
              </a:ext>
            </a:extLst>
          </a:blip>
          <a:srcRect r="15859"/>
          <a:stretch/>
        </p:blipFill>
        <p:spPr>
          <a:xfrm>
            <a:off x="7835900" y="2496578"/>
            <a:ext cx="3413760" cy="1645920"/>
          </a:xfrm>
          <a:prstGeom prst="rect">
            <a:avLst/>
          </a:prstGeom>
        </p:spPr>
      </p:pic>
      <p:sp>
        <p:nvSpPr>
          <p:cNvPr id="2" name="Rectangle 1">
            <a:extLst>
              <a:ext uri="{FF2B5EF4-FFF2-40B4-BE49-F238E27FC236}">
                <a16:creationId xmlns:a16="http://schemas.microsoft.com/office/drawing/2014/main" id="{FD8B242D-2FC2-4A57-8808-A27ECAE24CD3}"/>
              </a:ext>
            </a:extLst>
          </p:cNvPr>
          <p:cNvSpPr/>
          <p:nvPr userDrawn="1"/>
        </p:nvSpPr>
        <p:spPr>
          <a:xfrm>
            <a:off x="4394200" y="2501264"/>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12BE113-EE0B-487D-A1F2-93E93A55B6BA}"/>
              </a:ext>
            </a:extLst>
          </p:cNvPr>
          <p:cNvSpPr/>
          <p:nvPr userDrawn="1"/>
        </p:nvSpPr>
        <p:spPr>
          <a:xfrm>
            <a:off x="7824469"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026CBFA-7188-4BC0-9E12-48066F9B3CA6}"/>
              </a:ext>
            </a:extLst>
          </p:cNvPr>
          <p:cNvSpPr/>
          <p:nvPr userDrawn="1"/>
        </p:nvSpPr>
        <p:spPr>
          <a:xfrm>
            <a:off x="980440"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C236E146-7BB6-45DD-B0A8-2A8CE67C6EA8}"/>
              </a:ext>
            </a:extLst>
          </p:cNvPr>
          <p:cNvSpPr/>
          <p:nvPr userDrawn="1"/>
        </p:nvSpPr>
        <p:spPr>
          <a:xfrm>
            <a:off x="782320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B33CCF9D-7B01-4F6F-83F6-A1B79BAEE297}"/>
              </a:ext>
            </a:extLst>
          </p:cNvPr>
          <p:cNvSpPr/>
          <p:nvPr userDrawn="1"/>
        </p:nvSpPr>
        <p:spPr>
          <a:xfrm>
            <a:off x="97028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
            <a:extLst>
              <a:ext uri="{FF2B5EF4-FFF2-40B4-BE49-F238E27FC236}">
                <a16:creationId xmlns:a16="http://schemas.microsoft.com/office/drawing/2014/main" id="{B4C3AE33-1DAD-490E-8769-16F7ABBE77F7}"/>
              </a:ext>
            </a:extLst>
          </p:cNvPr>
          <p:cNvSpPr>
            <a:spLocks noGrp="1"/>
          </p:cNvSpPr>
          <p:nvPr>
            <p:ph type="body" sz="half" idx="2" hasCustomPrompt="1"/>
          </p:nvPr>
        </p:nvSpPr>
        <p:spPr>
          <a:xfrm>
            <a:off x="1101091" y="884066"/>
            <a:ext cx="3187700" cy="1581094"/>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8" name="Text Placeholder 1">
            <a:extLst>
              <a:ext uri="{FF2B5EF4-FFF2-40B4-BE49-F238E27FC236}">
                <a16:creationId xmlns:a16="http://schemas.microsoft.com/office/drawing/2014/main" id="{80AF069B-9631-406A-ADB9-118C3B79F512}"/>
              </a:ext>
            </a:extLst>
          </p:cNvPr>
          <p:cNvSpPr>
            <a:spLocks noGrp="1"/>
          </p:cNvSpPr>
          <p:nvPr>
            <p:ph type="body" sz="half" idx="13" hasCustomPrompt="1"/>
          </p:nvPr>
        </p:nvSpPr>
        <p:spPr>
          <a:xfrm>
            <a:off x="4523741" y="2541708"/>
            <a:ext cx="3187700" cy="1583253"/>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9" name="Text Placeholder 1">
            <a:extLst>
              <a:ext uri="{FF2B5EF4-FFF2-40B4-BE49-F238E27FC236}">
                <a16:creationId xmlns:a16="http://schemas.microsoft.com/office/drawing/2014/main" id="{81D976DF-8DBE-46AE-A3FE-3A03226DF644}"/>
              </a:ext>
            </a:extLst>
          </p:cNvPr>
          <p:cNvSpPr>
            <a:spLocks noGrp="1"/>
          </p:cNvSpPr>
          <p:nvPr>
            <p:ph type="body" sz="half" idx="14" hasCustomPrompt="1"/>
          </p:nvPr>
        </p:nvSpPr>
        <p:spPr>
          <a:xfrm>
            <a:off x="1092201" y="4183289"/>
            <a:ext cx="3187700" cy="1602787"/>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0" name="Text Placeholder 1">
            <a:extLst>
              <a:ext uri="{FF2B5EF4-FFF2-40B4-BE49-F238E27FC236}">
                <a16:creationId xmlns:a16="http://schemas.microsoft.com/office/drawing/2014/main" id="{1C7A5F1E-376A-43A6-8167-2FAFA855DD65}"/>
              </a:ext>
            </a:extLst>
          </p:cNvPr>
          <p:cNvSpPr>
            <a:spLocks noGrp="1"/>
          </p:cNvSpPr>
          <p:nvPr>
            <p:ph type="body" sz="half" idx="15" hasCustomPrompt="1"/>
          </p:nvPr>
        </p:nvSpPr>
        <p:spPr>
          <a:xfrm>
            <a:off x="7950201" y="4191749"/>
            <a:ext cx="3187700" cy="1589640"/>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1" name="Text Placeholder 1">
            <a:extLst>
              <a:ext uri="{FF2B5EF4-FFF2-40B4-BE49-F238E27FC236}">
                <a16:creationId xmlns:a16="http://schemas.microsoft.com/office/drawing/2014/main" id="{50815389-D0A8-462E-BFDC-763A77101590}"/>
              </a:ext>
            </a:extLst>
          </p:cNvPr>
          <p:cNvSpPr>
            <a:spLocks noGrp="1"/>
          </p:cNvSpPr>
          <p:nvPr>
            <p:ph type="body" sz="half" idx="16" hasCustomPrompt="1"/>
          </p:nvPr>
        </p:nvSpPr>
        <p:spPr>
          <a:xfrm>
            <a:off x="7948934" y="897788"/>
            <a:ext cx="3187700" cy="1567372"/>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pic>
        <p:nvPicPr>
          <p:cNvPr id="25" name="Picture 24" descr="Logo, company name&#10;&#10;Description automatically generated">
            <a:extLst>
              <a:ext uri="{FF2B5EF4-FFF2-40B4-BE49-F238E27FC236}">
                <a16:creationId xmlns:a16="http://schemas.microsoft.com/office/drawing/2014/main" id="{621EB01F-25AD-4DB4-9469-9F39342728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4976855" y="1124700"/>
            <a:ext cx="2244634" cy="819506"/>
          </a:xfrm>
          <a:prstGeom prst="rect">
            <a:avLst/>
          </a:prstGeom>
        </p:spPr>
      </p:pic>
      <p:sp>
        <p:nvSpPr>
          <p:cNvPr id="23" name="Date Placeholder 3">
            <a:extLst>
              <a:ext uri="{FF2B5EF4-FFF2-40B4-BE49-F238E27FC236}">
                <a16:creationId xmlns:a16="http://schemas.microsoft.com/office/drawing/2014/main" id="{6A910A36-2371-47E0-ADDB-246767FB7485}"/>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7" name="Slide Number Placeholder 5">
            <a:extLst>
              <a:ext uri="{FF2B5EF4-FFF2-40B4-BE49-F238E27FC236}">
                <a16:creationId xmlns:a16="http://schemas.microsoft.com/office/drawing/2014/main" id="{50893D51-BDE8-49F8-BBC8-C1F64C973C6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8" name="Footer Placeholder 4">
            <a:extLst>
              <a:ext uri="{FF2B5EF4-FFF2-40B4-BE49-F238E27FC236}">
                <a16:creationId xmlns:a16="http://schemas.microsoft.com/office/drawing/2014/main" id="{8AD125C8-6399-44DD-B16D-C03B6499B4D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49434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B242D-2FC2-4A57-8808-A27ECAE24CD3}"/>
              </a:ext>
            </a:extLst>
          </p:cNvPr>
          <p:cNvSpPr/>
          <p:nvPr userDrawn="1"/>
        </p:nvSpPr>
        <p:spPr>
          <a:xfrm>
            <a:off x="4394200" y="2501264"/>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12BE113-EE0B-487D-A1F2-93E93A55B6BA}"/>
              </a:ext>
            </a:extLst>
          </p:cNvPr>
          <p:cNvSpPr/>
          <p:nvPr userDrawn="1"/>
        </p:nvSpPr>
        <p:spPr>
          <a:xfrm>
            <a:off x="7824469"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026CBFA-7188-4BC0-9E12-48066F9B3CA6}"/>
              </a:ext>
            </a:extLst>
          </p:cNvPr>
          <p:cNvSpPr/>
          <p:nvPr userDrawn="1"/>
        </p:nvSpPr>
        <p:spPr>
          <a:xfrm>
            <a:off x="980440"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C236E146-7BB6-45DD-B0A8-2A8CE67C6EA8}"/>
              </a:ext>
            </a:extLst>
          </p:cNvPr>
          <p:cNvSpPr/>
          <p:nvPr userDrawn="1"/>
        </p:nvSpPr>
        <p:spPr>
          <a:xfrm>
            <a:off x="782320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B33CCF9D-7B01-4F6F-83F6-A1B79BAEE297}"/>
              </a:ext>
            </a:extLst>
          </p:cNvPr>
          <p:cNvSpPr/>
          <p:nvPr userDrawn="1"/>
        </p:nvSpPr>
        <p:spPr>
          <a:xfrm>
            <a:off x="97028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
            <a:extLst>
              <a:ext uri="{FF2B5EF4-FFF2-40B4-BE49-F238E27FC236}">
                <a16:creationId xmlns:a16="http://schemas.microsoft.com/office/drawing/2014/main" id="{B4C3AE33-1DAD-490E-8769-16F7ABBE77F7}"/>
              </a:ext>
            </a:extLst>
          </p:cNvPr>
          <p:cNvSpPr>
            <a:spLocks noGrp="1"/>
          </p:cNvSpPr>
          <p:nvPr>
            <p:ph type="body" sz="half" idx="2" hasCustomPrompt="1"/>
          </p:nvPr>
        </p:nvSpPr>
        <p:spPr>
          <a:xfrm>
            <a:off x="1101091" y="884066"/>
            <a:ext cx="3187700" cy="1581094"/>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8" name="Text Placeholder 1">
            <a:extLst>
              <a:ext uri="{FF2B5EF4-FFF2-40B4-BE49-F238E27FC236}">
                <a16:creationId xmlns:a16="http://schemas.microsoft.com/office/drawing/2014/main" id="{80AF069B-9631-406A-ADB9-118C3B79F512}"/>
              </a:ext>
            </a:extLst>
          </p:cNvPr>
          <p:cNvSpPr>
            <a:spLocks noGrp="1"/>
          </p:cNvSpPr>
          <p:nvPr>
            <p:ph type="body" sz="half" idx="13" hasCustomPrompt="1"/>
          </p:nvPr>
        </p:nvSpPr>
        <p:spPr>
          <a:xfrm>
            <a:off x="4523741" y="2541708"/>
            <a:ext cx="3187700" cy="1583253"/>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9" name="Text Placeholder 1">
            <a:extLst>
              <a:ext uri="{FF2B5EF4-FFF2-40B4-BE49-F238E27FC236}">
                <a16:creationId xmlns:a16="http://schemas.microsoft.com/office/drawing/2014/main" id="{81D976DF-8DBE-46AE-A3FE-3A03226DF644}"/>
              </a:ext>
            </a:extLst>
          </p:cNvPr>
          <p:cNvSpPr>
            <a:spLocks noGrp="1"/>
          </p:cNvSpPr>
          <p:nvPr>
            <p:ph type="body" sz="half" idx="14" hasCustomPrompt="1"/>
          </p:nvPr>
        </p:nvSpPr>
        <p:spPr>
          <a:xfrm>
            <a:off x="1092201" y="4183289"/>
            <a:ext cx="3187700" cy="1602787"/>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0" name="Text Placeholder 1">
            <a:extLst>
              <a:ext uri="{FF2B5EF4-FFF2-40B4-BE49-F238E27FC236}">
                <a16:creationId xmlns:a16="http://schemas.microsoft.com/office/drawing/2014/main" id="{1C7A5F1E-376A-43A6-8167-2FAFA855DD65}"/>
              </a:ext>
            </a:extLst>
          </p:cNvPr>
          <p:cNvSpPr>
            <a:spLocks noGrp="1"/>
          </p:cNvSpPr>
          <p:nvPr>
            <p:ph type="body" sz="half" idx="15" hasCustomPrompt="1"/>
          </p:nvPr>
        </p:nvSpPr>
        <p:spPr>
          <a:xfrm>
            <a:off x="7950201" y="4191749"/>
            <a:ext cx="3187700" cy="1589640"/>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1" name="Text Placeholder 1">
            <a:extLst>
              <a:ext uri="{FF2B5EF4-FFF2-40B4-BE49-F238E27FC236}">
                <a16:creationId xmlns:a16="http://schemas.microsoft.com/office/drawing/2014/main" id="{50815389-D0A8-462E-BFDC-763A77101590}"/>
              </a:ext>
            </a:extLst>
          </p:cNvPr>
          <p:cNvSpPr>
            <a:spLocks noGrp="1"/>
          </p:cNvSpPr>
          <p:nvPr>
            <p:ph type="body" sz="half" idx="16" hasCustomPrompt="1"/>
          </p:nvPr>
        </p:nvSpPr>
        <p:spPr>
          <a:xfrm>
            <a:off x="7948934" y="897788"/>
            <a:ext cx="3187700" cy="1567372"/>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pic>
        <p:nvPicPr>
          <p:cNvPr id="25" name="Picture 24" descr="Logo, company name&#10;&#10;Description automatically generated">
            <a:extLst>
              <a:ext uri="{FF2B5EF4-FFF2-40B4-BE49-F238E27FC236}">
                <a16:creationId xmlns:a16="http://schemas.microsoft.com/office/drawing/2014/main" id="{621EB01F-25AD-4DB4-9469-9F39342728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6855" y="1124700"/>
            <a:ext cx="2244634" cy="819506"/>
          </a:xfrm>
          <a:prstGeom prst="rect">
            <a:avLst/>
          </a:prstGeom>
        </p:spPr>
      </p:pic>
      <p:sp>
        <p:nvSpPr>
          <p:cNvPr id="23" name="Date Placeholder 3">
            <a:extLst>
              <a:ext uri="{FF2B5EF4-FFF2-40B4-BE49-F238E27FC236}">
                <a16:creationId xmlns:a16="http://schemas.microsoft.com/office/drawing/2014/main" id="{6A910A36-2371-47E0-ADDB-246767FB7485}"/>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7" name="Slide Number Placeholder 5">
            <a:extLst>
              <a:ext uri="{FF2B5EF4-FFF2-40B4-BE49-F238E27FC236}">
                <a16:creationId xmlns:a16="http://schemas.microsoft.com/office/drawing/2014/main" id="{50893D51-BDE8-49F8-BBC8-C1F64C973C6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8" name="Footer Placeholder 4">
            <a:extLst>
              <a:ext uri="{FF2B5EF4-FFF2-40B4-BE49-F238E27FC236}">
                <a16:creationId xmlns:a16="http://schemas.microsoft.com/office/drawing/2014/main" id="{8AD125C8-6399-44DD-B16D-C03B6499B4D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22" name="Picture 21" descr="Logo, company name&#10;&#10;Description automatically generated">
            <a:extLst>
              <a:ext uri="{FF2B5EF4-FFF2-40B4-BE49-F238E27FC236}">
                <a16:creationId xmlns:a16="http://schemas.microsoft.com/office/drawing/2014/main" id="{B11F7F9A-280C-4088-AA48-1DD217711C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95274" y="4614684"/>
            <a:ext cx="2244634" cy="819506"/>
          </a:xfrm>
          <a:prstGeom prst="rect">
            <a:avLst/>
          </a:prstGeom>
        </p:spPr>
      </p:pic>
      <p:pic>
        <p:nvPicPr>
          <p:cNvPr id="24" name="Picture 23" descr="Logo, company name&#10;&#10;Description automatically generated">
            <a:extLst>
              <a:ext uri="{FF2B5EF4-FFF2-40B4-BE49-F238E27FC236}">
                <a16:creationId xmlns:a16="http://schemas.microsoft.com/office/drawing/2014/main" id="{3F0571D7-57FF-4C62-A720-D027257ABC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467959" y="2838659"/>
            <a:ext cx="2244634" cy="819506"/>
          </a:xfrm>
          <a:prstGeom prst="rect">
            <a:avLst/>
          </a:prstGeom>
        </p:spPr>
      </p:pic>
      <p:pic>
        <p:nvPicPr>
          <p:cNvPr id="26" name="Picture 25" descr="Logo, company name&#10;&#10;Description automatically generated">
            <a:extLst>
              <a:ext uri="{FF2B5EF4-FFF2-40B4-BE49-F238E27FC236}">
                <a16:creationId xmlns:a16="http://schemas.microsoft.com/office/drawing/2014/main" id="{72F7A789-FF9D-460B-9C72-2FE693D6BB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8606626" y="2841780"/>
            <a:ext cx="2244634" cy="819506"/>
          </a:xfrm>
          <a:prstGeom prst="rect">
            <a:avLst/>
          </a:prstGeom>
        </p:spPr>
      </p:pic>
    </p:spTree>
    <p:extLst>
      <p:ext uri="{BB962C8B-B14F-4D97-AF65-F5344CB8AC3E}">
        <p14:creationId xmlns:p14="http://schemas.microsoft.com/office/powerpoint/2010/main" val="3571469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797" r="9298"/>
          <a:stretch/>
        </p:blipFill>
        <p:spPr>
          <a:xfrm>
            <a:off x="12700" y="4572000"/>
            <a:ext cx="4275909"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0547" r="5313"/>
          <a:stretch/>
        </p:blipFill>
        <p:spPr>
          <a:xfrm>
            <a:off x="0" y="2286000"/>
            <a:ext cx="4275909"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5859"/>
          <a:stretch/>
        </p:blipFill>
        <p:spPr>
          <a:xfrm>
            <a:off x="0" y="0"/>
            <a:ext cx="4275909" cy="2286000"/>
          </a:xfrm>
          <a:prstGeom prst="rect">
            <a:avLst/>
          </a:prstGeom>
        </p:spPr>
      </p:pic>
      <p:sp>
        <p:nvSpPr>
          <p:cNvPr id="15" name="Text Placeholder 1">
            <a:extLst>
              <a:ext uri="{FF2B5EF4-FFF2-40B4-BE49-F238E27FC236}">
                <a16:creationId xmlns:a16="http://schemas.microsoft.com/office/drawing/2014/main" id="{62EA84C0-B7EF-4F12-A962-7FCBDDDB8300}"/>
              </a:ext>
            </a:extLst>
          </p:cNvPr>
          <p:cNvSpPr>
            <a:spLocks noGrp="1"/>
          </p:cNvSpPr>
          <p:nvPr>
            <p:ph type="body" sz="quarter" idx="16" hasCustomPrompt="1"/>
          </p:nvPr>
        </p:nvSpPr>
        <p:spPr>
          <a:xfrm>
            <a:off x="4403749" y="5931354"/>
            <a:ext cx="717774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EC6C0E95-781B-4B2A-BB7E-85689A540E9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07C5B1C6-7CAC-48F9-9192-9E08529798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BBA5703E-3B19-4358-900B-713A6774139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292E4FB1-C455-CA7A-84C5-793DAEABBB07}"/>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7B24E04F-AB54-C77F-0F90-B7C054B052E2}"/>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E5CE1B57-FE46-CAB4-804D-6B9C204A253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75529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850900" y="4428890"/>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838200" y="3025393"/>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838200" y="1643162"/>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Text Placeholder 1">
            <a:extLst>
              <a:ext uri="{FF2B5EF4-FFF2-40B4-BE49-F238E27FC236}">
                <a16:creationId xmlns:a16="http://schemas.microsoft.com/office/drawing/2014/main" id="{E6EFAE5E-806D-4126-A125-D767D57ED948}"/>
              </a:ext>
            </a:extLst>
          </p:cNvPr>
          <p:cNvSpPr>
            <a:spLocks noGrp="1"/>
          </p:cNvSpPr>
          <p:nvPr>
            <p:ph type="body" sz="quarter" idx="16" hasCustomPrompt="1"/>
          </p:nvPr>
        </p:nvSpPr>
        <p:spPr>
          <a:xfrm>
            <a:off x="4403749" y="5931354"/>
            <a:ext cx="717774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237A3BD8-AFA6-4DCE-8BB0-6C64BCA0672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545F5EA0-B4BE-4235-9A09-9084328A654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2F2ACB7C-46E1-4ACC-9418-171BAFDDD51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2B21A9A2-E150-7050-EBB7-4493C92CBF4D}"/>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2D7C7DF0-4819-195A-21A6-90CC23BD0EDC}"/>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5" name="Picture 14" descr="Logo, company name&#10;&#10;Description automatically generated">
            <a:extLst>
              <a:ext uri="{FF2B5EF4-FFF2-40B4-BE49-F238E27FC236}">
                <a16:creationId xmlns:a16="http://schemas.microsoft.com/office/drawing/2014/main" id="{AF9FCD19-B150-4AE3-2CC9-DE57382523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522225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12700" y="4572000"/>
            <a:ext cx="4284617"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0" y="2286000"/>
            <a:ext cx="4284617"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0" y="0"/>
            <a:ext cx="4284617" cy="2286000"/>
          </a:xfrm>
          <a:prstGeom prst="rect">
            <a:avLst/>
          </a:prstGeom>
        </p:spPr>
      </p:pic>
      <p:sp>
        <p:nvSpPr>
          <p:cNvPr id="9" name="Text Placeholder 3">
            <a:extLst>
              <a:ext uri="{FF2B5EF4-FFF2-40B4-BE49-F238E27FC236}">
                <a16:creationId xmlns:a16="http://schemas.microsoft.com/office/drawing/2014/main" id="{A5D8C5BC-9A86-4A0C-9899-DF1EDF64B0B2}"/>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6" name="Picture 15" descr="Logo, company name&#10;&#10;Description automatically generated">
            <a:extLst>
              <a:ext uri="{FF2B5EF4-FFF2-40B4-BE49-F238E27FC236}">
                <a16:creationId xmlns:a16="http://schemas.microsoft.com/office/drawing/2014/main" id="{00026720-26F4-41D7-92AF-2DE26EF3085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1" name="Text Placeholder 1">
            <a:extLst>
              <a:ext uri="{FF2B5EF4-FFF2-40B4-BE49-F238E27FC236}">
                <a16:creationId xmlns:a16="http://schemas.microsoft.com/office/drawing/2014/main" id="{623EA6A3-B86E-4CC8-8E94-C0862CBBF734}"/>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377F3315-3821-45CC-BCD9-4403C3B83BA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8BD2BF24-8B3E-499B-BA85-41BC7813AEC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1A82674-F187-407E-800D-68F8AFD3143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7434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resenter_pic circ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1599745"/>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2198767"/>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Rectangle 8">
            <a:extLst>
              <a:ext uri="{FF2B5EF4-FFF2-40B4-BE49-F238E27FC236}">
                <a16:creationId xmlns:a16="http://schemas.microsoft.com/office/drawing/2014/main" id="{5DF1FC6B-0ADC-4851-86B9-6BCCE0F383A8}"/>
              </a:ext>
            </a:extLst>
          </p:cNvPr>
          <p:cNvSpPr/>
          <p:nvPr userDrawn="1"/>
        </p:nvSpPr>
        <p:spPr>
          <a:xfrm>
            <a:off x="8584" y="3238043"/>
            <a:ext cx="12192000" cy="269930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2585834" y="3267654"/>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Presenters</a:t>
            </a:r>
          </a:p>
        </p:txBody>
      </p:sp>
      <p:sp>
        <p:nvSpPr>
          <p:cNvPr id="6" name="Flowchart: Connector 5">
            <a:extLst>
              <a:ext uri="{FF2B5EF4-FFF2-40B4-BE49-F238E27FC236}">
                <a16:creationId xmlns:a16="http://schemas.microsoft.com/office/drawing/2014/main" id="{CBAB9881-42B3-4780-8158-80501720B9A2}"/>
              </a:ext>
            </a:extLst>
          </p:cNvPr>
          <p:cNvSpPr/>
          <p:nvPr userDrawn="1"/>
        </p:nvSpPr>
        <p:spPr>
          <a:xfrm>
            <a:off x="314229" y="3053271"/>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2790908" y="3723819"/>
            <a:ext cx="6583680" cy="2128341"/>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pic>
        <p:nvPicPr>
          <p:cNvPr id="14" name="Picture 13" descr="Logo, company name&#10;&#10;Description automatically generated">
            <a:extLst>
              <a:ext uri="{FF2B5EF4-FFF2-40B4-BE49-F238E27FC236}">
                <a16:creationId xmlns:a16="http://schemas.microsoft.com/office/drawing/2014/main" id="{E60D8A33-7E4E-4ACE-AAC2-6DD34C90A7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6" name="Flowchart: Connector 15">
            <a:extLst>
              <a:ext uri="{FF2B5EF4-FFF2-40B4-BE49-F238E27FC236}">
                <a16:creationId xmlns:a16="http://schemas.microsoft.com/office/drawing/2014/main" id="{3788A910-B1C6-4A92-AD6E-83C78B2AAEA9}"/>
              </a:ext>
            </a:extLst>
          </p:cNvPr>
          <p:cNvSpPr/>
          <p:nvPr userDrawn="1"/>
        </p:nvSpPr>
        <p:spPr>
          <a:xfrm>
            <a:off x="9493431" y="3815571"/>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Date Placeholder 3">
            <a:extLst>
              <a:ext uri="{FF2B5EF4-FFF2-40B4-BE49-F238E27FC236}">
                <a16:creationId xmlns:a16="http://schemas.microsoft.com/office/drawing/2014/main" id="{3D3EDBD5-1F78-4304-9562-04A13E65BFFB}"/>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89C1565-BC3F-41C7-9CB5-697F2A14318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0" name="Footer Placeholder 4">
            <a:extLst>
              <a:ext uri="{FF2B5EF4-FFF2-40B4-BE49-F238E27FC236}">
                <a16:creationId xmlns:a16="http://schemas.microsoft.com/office/drawing/2014/main" id="{AF5BF0CB-76E5-4DDD-8FE4-49C307AAF7F4}"/>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250396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97" r="9298"/>
          <a:stretch/>
        </p:blipFill>
        <p:spPr>
          <a:xfrm>
            <a:off x="12700" y="4572000"/>
            <a:ext cx="4275909"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47" r="5313"/>
          <a:stretch/>
        </p:blipFill>
        <p:spPr>
          <a:xfrm>
            <a:off x="0" y="2286000"/>
            <a:ext cx="4275909"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5859"/>
          <a:stretch/>
        </p:blipFill>
        <p:spPr>
          <a:xfrm>
            <a:off x="0" y="0"/>
            <a:ext cx="4275909" cy="2286000"/>
          </a:xfrm>
          <a:prstGeom prst="rect">
            <a:avLst/>
          </a:prstGeom>
        </p:spPr>
      </p:pic>
      <p:sp>
        <p:nvSpPr>
          <p:cNvPr id="9" name="Text Placeholder 3">
            <a:extLst>
              <a:ext uri="{FF2B5EF4-FFF2-40B4-BE49-F238E27FC236}">
                <a16:creationId xmlns:a16="http://schemas.microsoft.com/office/drawing/2014/main" id="{22D94F19-ACF8-4BF8-B4F3-CDA42303B1CE}"/>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6" name="Picture 15" descr="Logo, company name&#10;&#10;Description automatically generated">
            <a:extLst>
              <a:ext uri="{FF2B5EF4-FFF2-40B4-BE49-F238E27FC236}">
                <a16:creationId xmlns:a16="http://schemas.microsoft.com/office/drawing/2014/main" id="{DA989A62-B74C-4356-8BC3-797C11666C9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1" name="Text Placeholder 1">
            <a:extLst>
              <a:ext uri="{FF2B5EF4-FFF2-40B4-BE49-F238E27FC236}">
                <a16:creationId xmlns:a16="http://schemas.microsoft.com/office/drawing/2014/main" id="{DF444E58-FAE1-42E1-9DCF-8FA9E59681AD}"/>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BE1D8530-624D-43E4-AD29-85FD8637B1E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738B2639-6FD5-4980-99DD-03DC5D0C66B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DA9C2C35-FA0A-487D-B450-8EB646768472}"/>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60207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496962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5820059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180907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8044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445114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4087065"/>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2236998"/>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8"/>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55F2895B-B168-43A6-B46D-CB82358834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EDEDFCA3-A089-409C-BFEC-96E90E6EB58F}"/>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CE5458C1-9595-41C9-99E3-8A23A81DA3E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99743377-31C1-41B8-AFFF-1317C745B1B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C6D6C03F-C6D2-466E-8E06-A93B05DC834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247926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DF635DEF-23E5-4475-8615-90A522F2FB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593F67F6-D24E-481F-8973-5E0B143C6A7A}"/>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AACD9CA8-1B09-4C93-8283-6791E5A3B5D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48BFE0F2-E6F5-425D-B581-DEBA1B01760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125D70F5-6765-4BF2-B884-CC7D422997DA}"/>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22791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2236998"/>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D49C8F53-031D-4A87-87DA-55DE2046F1A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0602C730-395F-47D3-94DD-DA126D5B7B44}"/>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74B88C7C-77C8-42AB-A377-8FFC51A485C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257767AD-3618-430A-84C9-4EAD94A2191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15FD50CA-3545-4836-868C-D8E00D8131C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13578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4087065"/>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20BEA676-5D9F-4004-B0DD-FC7207473B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2064EB37-E232-4E46-933B-D4C83139DB97}"/>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5F7D9E41-1D41-490B-8E14-49B12F576638}"/>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E7695B01-1F5E-4723-9243-90CD67F28BC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92FD09C4-9B50-4EBA-9574-DA15BDC9FBE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6240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resenter_pic circ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1599745"/>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2198767"/>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4" name="Picture 13" descr="Logo, company name&#10;&#10;Description automatically generated">
            <a:extLst>
              <a:ext uri="{FF2B5EF4-FFF2-40B4-BE49-F238E27FC236}">
                <a16:creationId xmlns:a16="http://schemas.microsoft.com/office/drawing/2014/main" id="{E60D8A33-7E4E-4ACE-AAC2-6DD34C90A7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Rectangle 12">
            <a:extLst>
              <a:ext uri="{FF2B5EF4-FFF2-40B4-BE49-F238E27FC236}">
                <a16:creationId xmlns:a16="http://schemas.microsoft.com/office/drawing/2014/main" id="{32D50348-F0DF-4405-8BB9-3542A3853967}"/>
              </a:ext>
            </a:extLst>
          </p:cNvPr>
          <p:cNvSpPr/>
          <p:nvPr userDrawn="1"/>
        </p:nvSpPr>
        <p:spPr>
          <a:xfrm>
            <a:off x="0" y="2816155"/>
            <a:ext cx="12192000" cy="338985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extBox 17">
            <a:extLst>
              <a:ext uri="{FF2B5EF4-FFF2-40B4-BE49-F238E27FC236}">
                <a16:creationId xmlns:a16="http://schemas.microsoft.com/office/drawing/2014/main" id="{474869CF-B783-4CCC-9BA7-20B1A1924949}"/>
              </a:ext>
            </a:extLst>
          </p:cNvPr>
          <p:cNvSpPr txBox="1"/>
          <p:nvPr userDrawn="1"/>
        </p:nvSpPr>
        <p:spPr>
          <a:xfrm>
            <a:off x="2132609" y="2869877"/>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Presenters</a:t>
            </a:r>
          </a:p>
        </p:txBody>
      </p:sp>
      <p:sp>
        <p:nvSpPr>
          <p:cNvPr id="20" name="Flowchart: Connector 19">
            <a:extLst>
              <a:ext uri="{FF2B5EF4-FFF2-40B4-BE49-F238E27FC236}">
                <a16:creationId xmlns:a16="http://schemas.microsoft.com/office/drawing/2014/main" id="{F4AE031D-D786-415D-8629-3329AC021F09}"/>
              </a:ext>
            </a:extLst>
          </p:cNvPr>
          <p:cNvSpPr/>
          <p:nvPr userDrawn="1"/>
        </p:nvSpPr>
        <p:spPr>
          <a:xfrm>
            <a:off x="324385" y="2674748"/>
            <a:ext cx="1750905" cy="1706421"/>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 Placeholder 1">
            <a:extLst>
              <a:ext uri="{FF2B5EF4-FFF2-40B4-BE49-F238E27FC236}">
                <a16:creationId xmlns:a16="http://schemas.microsoft.com/office/drawing/2014/main" id="{413A2275-ADED-47FE-9F8B-A1ACB5D70945}"/>
              </a:ext>
            </a:extLst>
          </p:cNvPr>
          <p:cNvSpPr>
            <a:spLocks noGrp="1"/>
          </p:cNvSpPr>
          <p:nvPr>
            <p:ph type="body" sz="half" idx="2" hasCustomPrompt="1"/>
          </p:nvPr>
        </p:nvSpPr>
        <p:spPr>
          <a:xfrm>
            <a:off x="2790908" y="3723819"/>
            <a:ext cx="6583680" cy="2128341"/>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Flowchart: Connector 21">
            <a:extLst>
              <a:ext uri="{FF2B5EF4-FFF2-40B4-BE49-F238E27FC236}">
                <a16:creationId xmlns:a16="http://schemas.microsoft.com/office/drawing/2014/main" id="{30BEACE9-3EBD-4949-9AE0-76ED5792150F}"/>
              </a:ext>
            </a:extLst>
          </p:cNvPr>
          <p:cNvSpPr/>
          <p:nvPr userDrawn="1"/>
        </p:nvSpPr>
        <p:spPr>
          <a:xfrm>
            <a:off x="324384" y="4614511"/>
            <a:ext cx="1750905" cy="1706421"/>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Date Placeholder 3">
            <a:extLst>
              <a:ext uri="{FF2B5EF4-FFF2-40B4-BE49-F238E27FC236}">
                <a16:creationId xmlns:a16="http://schemas.microsoft.com/office/drawing/2014/main" id="{D3850561-F4B8-4B18-B646-5C0168DA4DBB}"/>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08F23077-2156-4DD0-ABDA-6C74043159E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3" name="Footer Placeholder 4">
            <a:extLst>
              <a:ext uri="{FF2B5EF4-FFF2-40B4-BE49-F238E27FC236}">
                <a16:creationId xmlns:a16="http://schemas.microsoft.com/office/drawing/2014/main" id="{CC6D289F-1D57-4F07-8417-F4417481078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427212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pic>
        <p:nvPicPr>
          <p:cNvPr id="10" name="Picture 9" descr="A picture containing floor, indoor, person&#10;&#10;Description automatically generated">
            <a:extLst>
              <a:ext uri="{FF2B5EF4-FFF2-40B4-BE49-F238E27FC236}">
                <a16:creationId xmlns:a16="http://schemas.microsoft.com/office/drawing/2014/main" id="{8B7E8D15-721D-4C7B-A99C-CA476020F162}"/>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15859"/>
          <a:stretch/>
        </p:blipFill>
        <p:spPr>
          <a:xfrm>
            <a:off x="9965776" y="5311472"/>
            <a:ext cx="1704069" cy="91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Date Placeholder 3">
            <a:extLst>
              <a:ext uri="{FF2B5EF4-FFF2-40B4-BE49-F238E27FC236}">
                <a16:creationId xmlns:a16="http://schemas.microsoft.com/office/drawing/2014/main" id="{EFB68139-DD76-4BA8-8FB3-F2F6BC8BDF0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32CB60E2-EF6D-4A3F-B19D-7A826F8EE80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4D2597C2-83AD-451D-805B-B39013401AE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3E678E58-A0FB-FFE7-DC89-E57CB45AC499}"/>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1C52AE9A-4D2D-B57A-6932-7D7E05636720}"/>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2F0F9FE7-A1D3-B695-A445-274CC60EF0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749238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pic>
        <p:nvPicPr>
          <p:cNvPr id="9" name="Picture 8" descr="A group of people sitting at a table&#10;&#10;Description automatically generated with low confidence">
            <a:extLst>
              <a:ext uri="{FF2B5EF4-FFF2-40B4-BE49-F238E27FC236}">
                <a16:creationId xmlns:a16="http://schemas.microsoft.com/office/drawing/2014/main" id="{D789510D-86C2-4FDE-800B-78E9F0363D9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547" r="5313"/>
          <a:stretch/>
        </p:blipFill>
        <p:spPr>
          <a:xfrm>
            <a:off x="9965776" y="5311472"/>
            <a:ext cx="1716305" cy="91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Date Placeholder 3">
            <a:extLst>
              <a:ext uri="{FF2B5EF4-FFF2-40B4-BE49-F238E27FC236}">
                <a16:creationId xmlns:a16="http://schemas.microsoft.com/office/drawing/2014/main" id="{6F301347-2AE5-41AE-9F59-D61B78239C0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EF6CAD7F-6700-4088-8989-D4DA11B2B4F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EE6338D4-6FBC-42AA-AB16-2D7E0DFC680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0FED68F3-85C6-820D-AA7F-6923F1063539}"/>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19BD2AF2-6837-3FE3-04B0-1A2FC38548D4}"/>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72A2645A-B858-0A59-A4A7-E5D4A97A76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837488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8B290CDB-534A-4B4E-8E83-CC763854028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9980050" y="5311472"/>
            <a:ext cx="1687755" cy="91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Date Placeholder 3">
            <a:extLst>
              <a:ext uri="{FF2B5EF4-FFF2-40B4-BE49-F238E27FC236}">
                <a16:creationId xmlns:a16="http://schemas.microsoft.com/office/drawing/2014/main" id="{A8228C56-23BB-4240-B997-790B99B62F2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51E6D3C7-5438-4B0D-B1D0-16C6A0CEEF3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E4C5718C-2760-4C8B-B152-59B0F2E7161A}"/>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E27E0DE5-589C-0492-45A5-26AC70AC00B0}"/>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C8B44234-4384-CCEF-BC4E-78FDACD7EAB0}"/>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8776C8E2-CF94-904F-FB40-B97DC79475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532465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pic>
        <p:nvPicPr>
          <p:cNvPr id="12" name="Picture 11" descr="A picture containing floor, indoor, person&#10;&#10;Description automatically generated">
            <a:extLst>
              <a:ext uri="{FF2B5EF4-FFF2-40B4-BE49-F238E27FC236}">
                <a16:creationId xmlns:a16="http://schemas.microsoft.com/office/drawing/2014/main" id="{3E7866AD-EF04-42AA-9045-DAEF5D96D5C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5668" r="19331"/>
          <a:stretch/>
        </p:blipFill>
        <p:spPr>
          <a:xfrm>
            <a:off x="0" y="0"/>
            <a:ext cx="12192000" cy="6858000"/>
          </a:xfrm>
          <a:prstGeom prst="rect">
            <a:avLst/>
          </a:prstGeom>
        </p:spPr>
      </p:pic>
      <p:sp>
        <p:nvSpPr>
          <p:cNvPr id="14" name="Text Placeholder 1">
            <a:extLst>
              <a:ext uri="{FF2B5EF4-FFF2-40B4-BE49-F238E27FC236}">
                <a16:creationId xmlns:a16="http://schemas.microsoft.com/office/drawing/2014/main" id="{5931C451-F544-48A0-AF7D-A3A158AE546C}"/>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4CEF71B0-B5FE-46ED-93E9-58FFB4285A3A}"/>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E54FC994-BCD3-4F9F-93C3-B3B6D585E9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B2D619DD-3473-46A1-9C4B-78BEEAAC181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D5CA6F10-B5EC-4001-770C-0A70BBE75857}"/>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3" name="Text Placeholder 2">
            <a:extLst>
              <a:ext uri="{FF2B5EF4-FFF2-40B4-BE49-F238E27FC236}">
                <a16:creationId xmlns:a16="http://schemas.microsoft.com/office/drawing/2014/main" id="{153AC644-C807-DE60-127C-266B3E97CF27}"/>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A82644FC-F62D-CCCD-9F90-5A5FC36B5D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45452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pic>
        <p:nvPicPr>
          <p:cNvPr id="12" name="Picture 11" descr="A picture containing floor, indoor, person&#10;&#10;Description automatically generated">
            <a:extLst>
              <a:ext uri="{FF2B5EF4-FFF2-40B4-BE49-F238E27FC236}">
                <a16:creationId xmlns:a16="http://schemas.microsoft.com/office/drawing/2014/main" id="{3E7866AD-EF04-42AA-9045-DAEF5D96D5C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5668" r="19331"/>
          <a:stretch/>
        </p:blipFill>
        <p:spPr>
          <a:xfrm>
            <a:off x="0" y="0"/>
            <a:ext cx="12192000" cy="6858000"/>
          </a:xfrm>
          <a:prstGeom prst="rect">
            <a:avLst/>
          </a:prstGeom>
        </p:spPr>
      </p:pic>
      <p:sp>
        <p:nvSpPr>
          <p:cNvPr id="14" name="Text Placeholder 1">
            <a:extLst>
              <a:ext uri="{FF2B5EF4-FFF2-40B4-BE49-F238E27FC236}">
                <a16:creationId xmlns:a16="http://schemas.microsoft.com/office/drawing/2014/main" id="{5931C451-F544-48A0-AF7D-A3A158AE546C}"/>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4CEF71B0-B5FE-46ED-93E9-58FFB4285A3A}"/>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E54FC994-BCD3-4F9F-93C3-B3B6D585E9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B2D619DD-3473-46A1-9C4B-78BEEAAC181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Picture Placeholder 2">
            <a:extLst>
              <a:ext uri="{FF2B5EF4-FFF2-40B4-BE49-F238E27FC236}">
                <a16:creationId xmlns:a16="http://schemas.microsoft.com/office/drawing/2014/main" id="{784BC7DF-B739-4F5A-9C2C-965E1556C737}"/>
              </a:ext>
            </a:extLst>
          </p:cNvPr>
          <p:cNvSpPr>
            <a:spLocks noGrp="1" noChangeAspect="1"/>
          </p:cNvSpPr>
          <p:nvPr>
            <p:ph type="pic" idx="1" hasCustomPrompt="1"/>
          </p:nvPr>
        </p:nvSpPr>
        <p:spPr>
          <a:xfrm>
            <a:off x="611777" y="1606163"/>
            <a:ext cx="10968445" cy="4160513"/>
          </a:xfrm>
          <a:prstGeom prst="rect">
            <a:avLst/>
          </a:prstGeom>
          <a:solidFill>
            <a:srgbClr val="FFFFFF">
              <a:alpha val="50196"/>
            </a:srgbClr>
          </a:solid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3" name="Title 1">
            <a:extLst>
              <a:ext uri="{FF2B5EF4-FFF2-40B4-BE49-F238E27FC236}">
                <a16:creationId xmlns:a16="http://schemas.microsoft.com/office/drawing/2014/main" id="{1508A537-C1DA-0108-47F7-AA0B4821E858}"/>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6" name="Text Placeholder 2">
            <a:extLst>
              <a:ext uri="{FF2B5EF4-FFF2-40B4-BE49-F238E27FC236}">
                <a16:creationId xmlns:a16="http://schemas.microsoft.com/office/drawing/2014/main" id="{4C342881-C323-FBE4-1390-2CCD76087A4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1" name="Picture 20" descr="Logo, company name&#10;&#10;Description automatically generated">
            <a:extLst>
              <a:ext uri="{FF2B5EF4-FFF2-40B4-BE49-F238E27FC236}">
                <a16:creationId xmlns:a16="http://schemas.microsoft.com/office/drawing/2014/main" id="{32B28873-024B-DF8D-F0A1-A12768EB81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745728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3" name="Picture 2" descr="A group of people sitting at a table&#10;&#10;Description automatically generated with low confidence">
            <a:extLst>
              <a:ext uri="{FF2B5EF4-FFF2-40B4-BE49-F238E27FC236}">
                <a16:creationId xmlns:a16="http://schemas.microsoft.com/office/drawing/2014/main" id="{53B810CA-A069-4007-AE45-520895A2263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4532" r="10468"/>
          <a:stretch/>
        </p:blipFill>
        <p:spPr>
          <a:xfrm>
            <a:off x="1" y="0"/>
            <a:ext cx="12191999" cy="6858000"/>
          </a:xfrm>
          <a:prstGeom prst="rect">
            <a:avLst/>
          </a:prstGeom>
        </p:spPr>
      </p:pic>
      <p:sp>
        <p:nvSpPr>
          <p:cNvPr id="13" name="Text Placeholder 1">
            <a:extLst>
              <a:ext uri="{FF2B5EF4-FFF2-40B4-BE49-F238E27FC236}">
                <a16:creationId xmlns:a16="http://schemas.microsoft.com/office/drawing/2014/main" id="{9BC1418C-9452-433B-A307-1A6E1BC9D5B8}"/>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5E3E263C-936E-40E3-A4D4-2CFE7F369B5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9C7B49D7-6274-4518-A045-00FE55C197C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708CC66D-AE01-4DDD-A9E1-68495AE08B4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9FE80289-A7FD-A973-99DA-8CC123D39FE9}"/>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2" name="Text Placeholder 2">
            <a:extLst>
              <a:ext uri="{FF2B5EF4-FFF2-40B4-BE49-F238E27FC236}">
                <a16:creationId xmlns:a16="http://schemas.microsoft.com/office/drawing/2014/main" id="{4CAE85A5-6A1F-71D5-A951-307EC50C447E}"/>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5" name="Picture 14" descr="Logo, company name&#10;&#10;Description automatically generated">
            <a:extLst>
              <a:ext uri="{FF2B5EF4-FFF2-40B4-BE49-F238E27FC236}">
                <a16:creationId xmlns:a16="http://schemas.microsoft.com/office/drawing/2014/main" id="{F63F0B96-2756-C461-544F-D2A996934E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397840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3" name="Picture 2" descr="A group of people sitting at a table&#10;&#10;Description automatically generated with low confidence">
            <a:extLst>
              <a:ext uri="{FF2B5EF4-FFF2-40B4-BE49-F238E27FC236}">
                <a16:creationId xmlns:a16="http://schemas.microsoft.com/office/drawing/2014/main" id="{53B810CA-A069-4007-AE45-520895A2263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4532" r="10468"/>
          <a:stretch/>
        </p:blipFill>
        <p:spPr>
          <a:xfrm>
            <a:off x="1" y="0"/>
            <a:ext cx="12191999" cy="6858000"/>
          </a:xfrm>
          <a:prstGeom prst="rect">
            <a:avLst/>
          </a:prstGeom>
        </p:spPr>
      </p:pic>
      <p:sp>
        <p:nvSpPr>
          <p:cNvPr id="13" name="Text Placeholder 1">
            <a:extLst>
              <a:ext uri="{FF2B5EF4-FFF2-40B4-BE49-F238E27FC236}">
                <a16:creationId xmlns:a16="http://schemas.microsoft.com/office/drawing/2014/main" id="{9BC1418C-9452-433B-A307-1A6E1BC9D5B8}"/>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5E3E263C-936E-40E3-A4D4-2CFE7F369B5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9C7B49D7-6274-4518-A045-00FE55C197C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708CC66D-AE01-4DDD-A9E1-68495AE08B4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Picture Placeholder 2">
            <a:extLst>
              <a:ext uri="{FF2B5EF4-FFF2-40B4-BE49-F238E27FC236}">
                <a16:creationId xmlns:a16="http://schemas.microsoft.com/office/drawing/2014/main" id="{C59CA361-228E-42BF-802F-14575CD244DD}"/>
              </a:ext>
            </a:extLst>
          </p:cNvPr>
          <p:cNvSpPr>
            <a:spLocks noGrp="1" noChangeAspect="1"/>
          </p:cNvSpPr>
          <p:nvPr>
            <p:ph type="pic" idx="1" hasCustomPrompt="1"/>
          </p:nvPr>
        </p:nvSpPr>
        <p:spPr>
          <a:xfrm>
            <a:off x="611777" y="1606163"/>
            <a:ext cx="10968445" cy="4160513"/>
          </a:xfrm>
          <a:prstGeom prst="rect">
            <a:avLst/>
          </a:prstGeom>
          <a:solidFill>
            <a:srgbClr val="FFFFFF">
              <a:alpha val="50196"/>
            </a:srgbClr>
          </a:solid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itle 1">
            <a:extLst>
              <a:ext uri="{FF2B5EF4-FFF2-40B4-BE49-F238E27FC236}">
                <a16:creationId xmlns:a16="http://schemas.microsoft.com/office/drawing/2014/main" id="{515EA01C-3320-C140-4ABE-9651D831C14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5" name="Text Placeholder 2">
            <a:extLst>
              <a:ext uri="{FF2B5EF4-FFF2-40B4-BE49-F238E27FC236}">
                <a16:creationId xmlns:a16="http://schemas.microsoft.com/office/drawing/2014/main" id="{3219E3C6-D456-888E-A616-2C46B9133385}"/>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7C76265F-AD20-4F17-DEC2-ACF8E6F001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0912884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pic>
        <p:nvPicPr>
          <p:cNvPr id="13" name="Picture 12" descr="A group of people sitting around a table looking at a computer&#10;&#10;Description automatically generated with medium confidence">
            <a:extLst>
              <a:ext uri="{FF2B5EF4-FFF2-40B4-BE49-F238E27FC236}">
                <a16:creationId xmlns:a16="http://schemas.microsoft.com/office/drawing/2014/main" id="{C5555B99-C2EA-4B24-94BB-9C4B2E130938}"/>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9304" r="15906"/>
          <a:stretch/>
        </p:blipFill>
        <p:spPr>
          <a:xfrm>
            <a:off x="0" y="0"/>
            <a:ext cx="12192000" cy="6858000"/>
          </a:xfrm>
          <a:prstGeom prst="rect">
            <a:avLst/>
          </a:prstGeom>
        </p:spPr>
      </p:pic>
      <p:sp>
        <p:nvSpPr>
          <p:cNvPr id="15" name="Text Placeholder 1">
            <a:extLst>
              <a:ext uri="{FF2B5EF4-FFF2-40B4-BE49-F238E27FC236}">
                <a16:creationId xmlns:a16="http://schemas.microsoft.com/office/drawing/2014/main" id="{A028CD24-F032-4239-BA1A-F2AEDC14A786}"/>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2C3F7F51-0AC9-4987-854C-1D302D9A634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A037A8AF-B12A-4254-AA24-42D9339F60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C609D6EF-62C4-40E0-A709-24213057B2A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A406FB83-6BDC-2082-F8B9-B0B6D602B09F}"/>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2" name="Text Placeholder 2">
            <a:extLst>
              <a:ext uri="{FF2B5EF4-FFF2-40B4-BE49-F238E27FC236}">
                <a16:creationId xmlns:a16="http://schemas.microsoft.com/office/drawing/2014/main" id="{05757084-692F-6E44-DBB8-F3609D73A19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4" name="Picture 13" descr="Logo, company name&#10;&#10;Description automatically generated">
            <a:extLst>
              <a:ext uri="{FF2B5EF4-FFF2-40B4-BE49-F238E27FC236}">
                <a16:creationId xmlns:a16="http://schemas.microsoft.com/office/drawing/2014/main" id="{5719A63F-34F3-3ED6-A602-41727D2E41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92429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pic>
        <p:nvPicPr>
          <p:cNvPr id="13" name="Picture 12" descr="A group of people sitting around a table looking at a computer&#10;&#10;Description automatically generated with medium confidence">
            <a:extLst>
              <a:ext uri="{FF2B5EF4-FFF2-40B4-BE49-F238E27FC236}">
                <a16:creationId xmlns:a16="http://schemas.microsoft.com/office/drawing/2014/main" id="{C5555B99-C2EA-4B24-94BB-9C4B2E130938}"/>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9304" r="15906"/>
          <a:stretch/>
        </p:blipFill>
        <p:spPr>
          <a:xfrm>
            <a:off x="0" y="0"/>
            <a:ext cx="12192000" cy="6858000"/>
          </a:xfrm>
          <a:prstGeom prst="rect">
            <a:avLst/>
          </a:prstGeom>
        </p:spPr>
      </p:pic>
      <p:sp>
        <p:nvSpPr>
          <p:cNvPr id="15" name="Text Placeholder 1">
            <a:extLst>
              <a:ext uri="{FF2B5EF4-FFF2-40B4-BE49-F238E27FC236}">
                <a16:creationId xmlns:a16="http://schemas.microsoft.com/office/drawing/2014/main" id="{A028CD24-F032-4239-BA1A-F2AEDC14A786}"/>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2C3F7F51-0AC9-4987-854C-1D302D9A634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A037A8AF-B12A-4254-AA24-42D9339F60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C609D6EF-62C4-40E0-A709-24213057B2A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Picture Placeholder 2">
            <a:extLst>
              <a:ext uri="{FF2B5EF4-FFF2-40B4-BE49-F238E27FC236}">
                <a16:creationId xmlns:a16="http://schemas.microsoft.com/office/drawing/2014/main" id="{805E0630-BA13-4A27-9F7F-60CFCCAC7CF4}"/>
              </a:ext>
            </a:extLst>
          </p:cNvPr>
          <p:cNvSpPr>
            <a:spLocks noGrp="1" noChangeAspect="1"/>
          </p:cNvSpPr>
          <p:nvPr>
            <p:ph type="pic" idx="1" hasCustomPrompt="1"/>
          </p:nvPr>
        </p:nvSpPr>
        <p:spPr>
          <a:xfrm>
            <a:off x="611777" y="1606163"/>
            <a:ext cx="10968445" cy="4160513"/>
          </a:xfrm>
          <a:prstGeom prst="rect">
            <a:avLst/>
          </a:prstGeom>
          <a:solidFill>
            <a:srgbClr val="FFFFFF">
              <a:alpha val="50196"/>
            </a:srgbClr>
          </a:solid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itle 1">
            <a:extLst>
              <a:ext uri="{FF2B5EF4-FFF2-40B4-BE49-F238E27FC236}">
                <a16:creationId xmlns:a16="http://schemas.microsoft.com/office/drawing/2014/main" id="{992206F8-565F-3F81-5182-548EEB969E82}"/>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20688319-B07F-EEB3-5AA4-CA13B0CA47BF}"/>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1" name="Picture 20" descr="Logo, company name&#10;&#10;Description automatically generated">
            <a:extLst>
              <a:ext uri="{FF2B5EF4-FFF2-40B4-BE49-F238E27FC236}">
                <a16:creationId xmlns:a16="http://schemas.microsoft.com/office/drawing/2014/main" id="{0409589F-5735-760E-B3B4-6383F9F410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63667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3" name="Picture 2" descr="A picture containing floor, indoor, person&#10;&#10;Description automatically generated">
            <a:extLst>
              <a:ext uri="{FF2B5EF4-FFF2-40B4-BE49-F238E27FC236}">
                <a16:creationId xmlns:a16="http://schemas.microsoft.com/office/drawing/2014/main" id="{9D9B65D0-65DE-46C8-B9AD-FFD07ED003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05" r="36046"/>
          <a:stretch/>
        </p:blipFill>
        <p:spPr>
          <a:xfrm>
            <a:off x="611777" y="1081866"/>
            <a:ext cx="4587240" cy="5099031"/>
          </a:xfrm>
          <a:prstGeom prst="rect">
            <a:avLst/>
          </a:prstGeom>
        </p:spPr>
      </p:pic>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90607" y="1066800"/>
            <a:ext cx="6186694" cy="509903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4" name="Picture 13" descr="Logo, company name&#10;&#10;Description automatically generated">
            <a:extLst>
              <a:ext uri="{FF2B5EF4-FFF2-40B4-BE49-F238E27FC236}">
                <a16:creationId xmlns:a16="http://schemas.microsoft.com/office/drawing/2014/main" id="{F19124F8-7E2B-43D2-97B2-84C220A422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0" name="Text Placeholder 1">
            <a:extLst>
              <a:ext uri="{FF2B5EF4-FFF2-40B4-BE49-F238E27FC236}">
                <a16:creationId xmlns:a16="http://schemas.microsoft.com/office/drawing/2014/main" id="{8F34FC65-3053-4270-88D7-CA9C5B646FB4}"/>
              </a:ext>
            </a:extLst>
          </p:cNvPr>
          <p:cNvSpPr>
            <a:spLocks noGrp="1"/>
          </p:cNvSpPr>
          <p:nvPr>
            <p:ph type="body" sz="quarter" idx="16" hasCustomPrompt="1"/>
          </p:nvPr>
        </p:nvSpPr>
        <p:spPr>
          <a:xfrm>
            <a:off x="5390607" y="5931354"/>
            <a:ext cx="6190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8F6AF693-D68C-4B3E-9F98-D287C76D02A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8C61F7CC-E1C3-4776-9600-DDBCEB30BB2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0B156B44-2BCD-424C-BCA9-581A15A7234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54251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4181476"/>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23595" y="4221720"/>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667252"/>
            <a:ext cx="10299700" cy="11048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75C4666-8055-415D-A7BB-8E48B42CFC29}"/>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23" name="Text Placeholder 2">
            <a:extLst>
              <a:ext uri="{FF2B5EF4-FFF2-40B4-BE49-F238E27FC236}">
                <a16:creationId xmlns:a16="http://schemas.microsoft.com/office/drawing/2014/main" id="{F35D562A-4844-4D46-9C8C-516F623BB9AB}"/>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company name&#10;&#10;Description automatically generated">
            <a:extLst>
              <a:ext uri="{FF2B5EF4-FFF2-40B4-BE49-F238E27FC236}">
                <a16:creationId xmlns:a16="http://schemas.microsoft.com/office/drawing/2014/main" id="{6C09848C-9E70-4C0B-A408-F365D85A23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3" name="Date Placeholder 3">
            <a:extLst>
              <a:ext uri="{FF2B5EF4-FFF2-40B4-BE49-F238E27FC236}">
                <a16:creationId xmlns:a16="http://schemas.microsoft.com/office/drawing/2014/main" id="{10A5D830-8A4F-4DB0-BF81-1635DB951111}"/>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CAD649B-5A42-469F-9F77-71086F2AC37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715A10B1-D394-4BA7-8666-ECD37007D86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3703663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422517" y="1066799"/>
            <a:ext cx="61547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t a table&#10;&#10;Description automatically generated with low confidence">
            <a:extLst>
              <a:ext uri="{FF2B5EF4-FFF2-40B4-BE49-F238E27FC236}">
                <a16:creationId xmlns:a16="http://schemas.microsoft.com/office/drawing/2014/main" id="{C4C5F3C5-1C41-4E0E-9C28-1457E5D35E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35" t="2156" r="51047"/>
          <a:stretch/>
        </p:blipFill>
        <p:spPr>
          <a:xfrm>
            <a:off x="611778" y="1066800"/>
            <a:ext cx="4587240" cy="5106833"/>
          </a:xfrm>
          <a:prstGeom prst="rect">
            <a:avLst/>
          </a:prstGeom>
        </p:spPr>
      </p:pic>
      <p:pic>
        <p:nvPicPr>
          <p:cNvPr id="15" name="Picture 14" descr="Logo, company name&#10;&#10;Description automatically generated">
            <a:extLst>
              <a:ext uri="{FF2B5EF4-FFF2-40B4-BE49-F238E27FC236}">
                <a16:creationId xmlns:a16="http://schemas.microsoft.com/office/drawing/2014/main" id="{F0299C59-DEAF-4F87-BAEB-200356A494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9C0B701B-86CB-4220-A786-36460EA47595}"/>
              </a:ext>
            </a:extLst>
          </p:cNvPr>
          <p:cNvSpPr>
            <a:spLocks noGrp="1"/>
          </p:cNvSpPr>
          <p:nvPr>
            <p:ph type="body" sz="quarter" idx="16" hasCustomPrompt="1"/>
          </p:nvPr>
        </p:nvSpPr>
        <p:spPr>
          <a:xfrm>
            <a:off x="5422517" y="5931354"/>
            <a:ext cx="615897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DC08B615-5614-4740-8326-DAC07033BC5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174576A0-5D59-4360-B77B-39328E71484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916F5A-5876-4102-86E7-51A08FA36FE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90338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413809" y="1066800"/>
            <a:ext cx="6163490"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11D9B7CE-1B9C-400E-A0E6-2FA561514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176" t="15160" r="52499" b="1190"/>
          <a:stretch/>
        </p:blipFill>
        <p:spPr>
          <a:xfrm>
            <a:off x="611777" y="1066800"/>
            <a:ext cx="4578532" cy="5133150"/>
          </a:xfrm>
          <a:prstGeom prst="rect">
            <a:avLst/>
          </a:prstGeom>
        </p:spPr>
      </p:pic>
      <p:pic>
        <p:nvPicPr>
          <p:cNvPr id="15" name="Picture 14" descr="Logo, company name&#10;&#10;Description automatically generated">
            <a:extLst>
              <a:ext uri="{FF2B5EF4-FFF2-40B4-BE49-F238E27FC236}">
                <a16:creationId xmlns:a16="http://schemas.microsoft.com/office/drawing/2014/main" id="{32DC4C34-7B51-4175-80DD-5D8D83FDE0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3558299A-71C9-4BF0-B824-C0F92CF4AEC9}"/>
              </a:ext>
            </a:extLst>
          </p:cNvPr>
          <p:cNvSpPr>
            <a:spLocks noGrp="1"/>
          </p:cNvSpPr>
          <p:nvPr>
            <p:ph type="body" sz="quarter" idx="16" hasCustomPrompt="1"/>
          </p:nvPr>
        </p:nvSpPr>
        <p:spPr>
          <a:xfrm>
            <a:off x="5413809" y="5931354"/>
            <a:ext cx="616768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17DAED20-9BC8-428E-AA96-60BB4ECCD10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53673B39-4471-4394-A56C-587907975FB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7B54254F-BC0C-46FB-B893-144083A1A10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3226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55771" y="1066800"/>
            <a:ext cx="6224451"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11D9B7CE-1B9C-400E-A0E6-2FA561514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928" t="16906" r="12747" b="-556"/>
          <a:stretch/>
        </p:blipFill>
        <p:spPr>
          <a:xfrm>
            <a:off x="608856" y="1066799"/>
            <a:ext cx="4590162" cy="5133150"/>
          </a:xfrm>
          <a:prstGeom prst="rect">
            <a:avLst/>
          </a:prstGeom>
        </p:spPr>
      </p:pic>
      <p:pic>
        <p:nvPicPr>
          <p:cNvPr id="15" name="Picture 14" descr="Logo, company name&#10;&#10;Description automatically generated">
            <a:extLst>
              <a:ext uri="{FF2B5EF4-FFF2-40B4-BE49-F238E27FC236}">
                <a16:creationId xmlns:a16="http://schemas.microsoft.com/office/drawing/2014/main" id="{55CB6C97-24BA-4CB4-B9CD-500BB1F056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09FB9E87-0632-48D8-A384-B0F93FD44814}"/>
              </a:ext>
            </a:extLst>
          </p:cNvPr>
          <p:cNvSpPr>
            <a:spLocks noGrp="1"/>
          </p:cNvSpPr>
          <p:nvPr>
            <p:ph type="body" sz="quarter" idx="16" hasCustomPrompt="1"/>
          </p:nvPr>
        </p:nvSpPr>
        <p:spPr>
          <a:xfrm>
            <a:off x="5355771" y="5931354"/>
            <a:ext cx="622571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818964C5-15DE-46D5-AFDF-57CBA16F333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0FC673B9-AB8F-4616-BF2A-49891F37565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3B625796-1684-4615-8751-B9AE8081FB8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342880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55771" y="1066800"/>
            <a:ext cx="6224451"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55CB6C97-24BA-4CB4-B9CD-500BB1F056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09FB9E87-0632-48D8-A384-B0F93FD44814}"/>
              </a:ext>
            </a:extLst>
          </p:cNvPr>
          <p:cNvSpPr>
            <a:spLocks noGrp="1"/>
          </p:cNvSpPr>
          <p:nvPr>
            <p:ph type="body" sz="quarter" idx="16" hasCustomPrompt="1"/>
          </p:nvPr>
        </p:nvSpPr>
        <p:spPr>
          <a:xfrm>
            <a:off x="5355771" y="5931354"/>
            <a:ext cx="622571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818964C5-15DE-46D5-AFDF-57CBA16F333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0FC673B9-AB8F-4616-BF2A-49891F37565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3B625796-1684-4615-8751-B9AE8081FB8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t a table&#10;&#10;Description automatically generated with low confidence">
            <a:extLst>
              <a:ext uri="{FF2B5EF4-FFF2-40B4-BE49-F238E27FC236}">
                <a16:creationId xmlns:a16="http://schemas.microsoft.com/office/drawing/2014/main" id="{F0EFC8BC-E382-42D1-99A9-407217604A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069" t="5423" r="12889"/>
          <a:stretch/>
        </p:blipFill>
        <p:spPr>
          <a:xfrm>
            <a:off x="609578" y="1066799"/>
            <a:ext cx="4566140" cy="5114728"/>
          </a:xfrm>
          <a:prstGeom prst="rect">
            <a:avLst/>
          </a:prstGeom>
        </p:spPr>
      </p:pic>
    </p:spTree>
    <p:extLst>
      <p:ext uri="{BB962C8B-B14F-4D97-AF65-F5344CB8AC3E}">
        <p14:creationId xmlns:p14="http://schemas.microsoft.com/office/powerpoint/2010/main" val="3116841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9" name="Picture 18" descr="A picture containing floor, indoor, person&#10;&#10;Description automatically generated">
            <a:extLst>
              <a:ext uri="{FF2B5EF4-FFF2-40B4-BE49-F238E27FC236}">
                <a16:creationId xmlns:a16="http://schemas.microsoft.com/office/drawing/2014/main" id="{99866AE2-3849-4527-8B80-7ADBC8A633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605" r="36046"/>
          <a:stretch/>
        </p:blipFill>
        <p:spPr>
          <a:xfrm>
            <a:off x="6986472" y="1081866"/>
            <a:ext cx="4587240" cy="5099031"/>
          </a:xfrm>
          <a:prstGeom prst="rect">
            <a:avLst/>
          </a:prstGeom>
        </p:spPr>
      </p:pic>
    </p:spTree>
    <p:extLst>
      <p:ext uri="{BB962C8B-B14F-4D97-AF65-F5344CB8AC3E}">
        <p14:creationId xmlns:p14="http://schemas.microsoft.com/office/powerpoint/2010/main" val="4007707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t a table&#10;&#10;Description automatically generated with low confidence">
            <a:extLst>
              <a:ext uri="{FF2B5EF4-FFF2-40B4-BE49-F238E27FC236}">
                <a16:creationId xmlns:a16="http://schemas.microsoft.com/office/drawing/2014/main" id="{C1430941-95E9-48C8-A910-E361A5A998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535" t="2156" r="51047"/>
          <a:stretch/>
        </p:blipFill>
        <p:spPr>
          <a:xfrm>
            <a:off x="6986474" y="1066800"/>
            <a:ext cx="4587240" cy="5106833"/>
          </a:xfrm>
          <a:prstGeom prst="rect">
            <a:avLst/>
          </a:prstGeom>
        </p:spPr>
      </p:pic>
    </p:spTree>
    <p:extLst>
      <p:ext uri="{BB962C8B-B14F-4D97-AF65-F5344CB8AC3E}">
        <p14:creationId xmlns:p14="http://schemas.microsoft.com/office/powerpoint/2010/main" val="1611324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round a table looking at a computer&#10;&#10;Description automatically generated with medium confidence">
            <a:extLst>
              <a:ext uri="{FF2B5EF4-FFF2-40B4-BE49-F238E27FC236}">
                <a16:creationId xmlns:a16="http://schemas.microsoft.com/office/drawing/2014/main" id="{0FB3CAE1-EC36-440E-9973-C86F71EE99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176" t="15160" r="52499" b="1190"/>
          <a:stretch/>
        </p:blipFill>
        <p:spPr>
          <a:xfrm>
            <a:off x="7003890" y="1066800"/>
            <a:ext cx="4578532" cy="5133150"/>
          </a:xfrm>
          <a:prstGeom prst="rect">
            <a:avLst/>
          </a:prstGeom>
        </p:spPr>
      </p:pic>
    </p:spTree>
    <p:extLst>
      <p:ext uri="{BB962C8B-B14F-4D97-AF65-F5344CB8AC3E}">
        <p14:creationId xmlns:p14="http://schemas.microsoft.com/office/powerpoint/2010/main" val="41726001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round a table looking at a computer&#10;&#10;Description automatically generated with medium confidence">
            <a:extLst>
              <a:ext uri="{FF2B5EF4-FFF2-40B4-BE49-F238E27FC236}">
                <a16:creationId xmlns:a16="http://schemas.microsoft.com/office/drawing/2014/main" id="{F924948D-662F-42FB-9923-F0FC2FC6A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928" t="16906" r="12747" b="-556"/>
          <a:stretch/>
        </p:blipFill>
        <p:spPr>
          <a:xfrm>
            <a:off x="6983554" y="1066799"/>
            <a:ext cx="4590162" cy="5133150"/>
          </a:xfrm>
          <a:prstGeom prst="rect">
            <a:avLst/>
          </a:prstGeom>
        </p:spPr>
      </p:pic>
    </p:spTree>
    <p:extLst>
      <p:ext uri="{BB962C8B-B14F-4D97-AF65-F5344CB8AC3E}">
        <p14:creationId xmlns:p14="http://schemas.microsoft.com/office/powerpoint/2010/main" val="39947412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t a table&#10;&#10;Description automatically generated with low confidence">
            <a:extLst>
              <a:ext uri="{FF2B5EF4-FFF2-40B4-BE49-F238E27FC236}">
                <a16:creationId xmlns:a16="http://schemas.microsoft.com/office/drawing/2014/main" id="{A9BC28F0-CB29-43D9-9B21-F0354F3A39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069" t="5423" r="12889"/>
          <a:stretch/>
        </p:blipFill>
        <p:spPr>
          <a:xfrm>
            <a:off x="7019107" y="1066799"/>
            <a:ext cx="4566140" cy="5114728"/>
          </a:xfrm>
          <a:prstGeom prst="rect">
            <a:avLst/>
          </a:prstGeom>
        </p:spPr>
      </p:pic>
    </p:spTree>
    <p:extLst>
      <p:ext uri="{BB962C8B-B14F-4D97-AF65-F5344CB8AC3E}">
        <p14:creationId xmlns:p14="http://schemas.microsoft.com/office/powerpoint/2010/main" val="16246425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2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esen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4181476"/>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23595" y="4221720"/>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667252"/>
            <a:ext cx="10299700" cy="11048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75C4666-8055-415D-A7BB-8E48B42CFC29}"/>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23" name="Text Placeholder 2">
            <a:extLst>
              <a:ext uri="{FF2B5EF4-FFF2-40B4-BE49-F238E27FC236}">
                <a16:creationId xmlns:a16="http://schemas.microsoft.com/office/drawing/2014/main" id="{F35D562A-4844-4D46-9C8C-516F623BB9AB}"/>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3" name="Picture 12" descr="Logo, company name&#10;&#10;Description automatically generated">
            <a:extLst>
              <a:ext uri="{FF2B5EF4-FFF2-40B4-BE49-F238E27FC236}">
                <a16:creationId xmlns:a16="http://schemas.microsoft.com/office/drawing/2014/main" id="{1C5207A2-351E-4ED6-BA9A-4A08D39400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2" name="Date Placeholder 3">
            <a:extLst>
              <a:ext uri="{FF2B5EF4-FFF2-40B4-BE49-F238E27FC236}">
                <a16:creationId xmlns:a16="http://schemas.microsoft.com/office/drawing/2014/main" id="{6F1CAAA4-59E9-4867-866F-C4121506594D}"/>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C8766C0-9F38-4F81-B460-B1717F54208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599E23E0-E41D-4AFC-A5D8-16FD127E070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7688143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358D-B765-1135-9409-2B3FC0DD7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F1CE40-F8E7-3E78-817D-7CAFE09E4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483CC-C5EB-3D06-60F9-F884BB5D5A91}"/>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93FF279A-A320-04ED-EE62-EDFC725CC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0BEDD-403B-923D-3D27-90566B5254AA}"/>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305972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F07E-C79A-43CE-2945-4CE62EA9E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764B7-7F4C-4FAB-CD0E-E9D87EEAC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5FE2C-6823-0BAF-875D-A94D5BFC8533}"/>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941EC0B9-B8A8-5F63-781A-C545969FD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2D103-4C14-FC2D-C0E7-5A48586FC982}"/>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29950602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51A-FA3D-5739-6FF0-9A086ED1E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AEE49-9635-840F-E28A-88E64162FD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C2FD5-3AE2-B5C4-341F-F93B81183F69}"/>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3CFDD0AC-424E-2B3A-FEC2-AAEB1D228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65AB-7FEE-8E04-0604-3B41C462C664}"/>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8304970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F4C5-9FAD-313C-C532-FC9941433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2D113-3FCD-059D-85BC-D86416EF53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EB0A5-E79F-901D-FFCC-A5A6A0925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F9319-9159-A71D-E965-236AFB274235}"/>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6" name="Footer Placeholder 5">
            <a:extLst>
              <a:ext uri="{FF2B5EF4-FFF2-40B4-BE49-F238E27FC236}">
                <a16:creationId xmlns:a16="http://schemas.microsoft.com/office/drawing/2014/main" id="{0EE547D9-A7ED-6360-F0F0-E9655D1AF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C8A24-94B8-432E-4244-92873C62F22D}"/>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4165635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520C-D336-FD4D-83A3-BAE567337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8E144-7127-0859-BB6B-12193BF09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7EAE3-283D-1A4C-4800-A6DFF6A6C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92B02-AD32-08CF-3738-A85D595C2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9AE76-39E3-6925-9F5C-4A83806D5F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4F5B2-D9B9-A1F4-F813-DFE60F89E1A1}"/>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8" name="Footer Placeholder 7">
            <a:extLst>
              <a:ext uri="{FF2B5EF4-FFF2-40B4-BE49-F238E27FC236}">
                <a16:creationId xmlns:a16="http://schemas.microsoft.com/office/drawing/2014/main" id="{1DF61A3E-35C1-216A-928C-16DD216CE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7B7EB5-EF58-1021-285C-917CCACFFCA6}"/>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648066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70C2-EC07-A016-1769-FB64B2A976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4F669-37BB-B454-7035-4E3D3E5750C7}"/>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4" name="Footer Placeholder 3">
            <a:extLst>
              <a:ext uri="{FF2B5EF4-FFF2-40B4-BE49-F238E27FC236}">
                <a16:creationId xmlns:a16="http://schemas.microsoft.com/office/drawing/2014/main" id="{F13C88C9-DC6D-5BBB-060E-791C2C6C5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6BFD65-480A-A726-2B01-4BCFEED61DC7}"/>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0905087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A8212-0FF5-BE47-5281-0DDEC3D2F9B5}"/>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3" name="Footer Placeholder 2">
            <a:extLst>
              <a:ext uri="{FF2B5EF4-FFF2-40B4-BE49-F238E27FC236}">
                <a16:creationId xmlns:a16="http://schemas.microsoft.com/office/drawing/2014/main" id="{059BD735-7E4C-81CE-E66A-CE9D1EB65E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2D0C40-7BBC-8DB5-3044-7B9E9E55D77E}"/>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7661840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873C-B0EA-2203-6F53-6437CC5DF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817EE9-D9DF-AE5F-A8CF-A27F0E0A7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B60C53-D3EB-9C3D-8AA5-42B528216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A7CFC-3C3F-82DC-5794-448333A78E80}"/>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6" name="Footer Placeholder 5">
            <a:extLst>
              <a:ext uri="{FF2B5EF4-FFF2-40B4-BE49-F238E27FC236}">
                <a16:creationId xmlns:a16="http://schemas.microsoft.com/office/drawing/2014/main" id="{96F04F83-266B-69B8-38E5-8096C716B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27E62-14B9-DDCC-A28B-73ACA41BD79F}"/>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8344166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E8D5-1165-2BE0-53C2-F3E6BE2CF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4CEAE1-CDFE-4DF9-BCFC-4BA48908B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021BF-FFA7-E2F6-C478-1E152C8CC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46EF5-30D8-4CD5-1DA8-CD02213DD53F}"/>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6" name="Footer Placeholder 5">
            <a:extLst>
              <a:ext uri="{FF2B5EF4-FFF2-40B4-BE49-F238E27FC236}">
                <a16:creationId xmlns:a16="http://schemas.microsoft.com/office/drawing/2014/main" id="{AC23D885-F261-2AAE-8C1B-FB07B69A6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14E3D-1D78-4A38-EC8A-31690E4EE307}"/>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4376270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61D6-13F0-BED7-6794-2D89CD895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4D324-3D4D-D92C-5508-C32B9A4EE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576C3-65DA-71B8-CE58-6AC48CF25E81}"/>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39883C92-3D9E-4E45-76F3-AAF108517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23F65-E1CA-E39C-3206-FEED5EA7B7A2}"/>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99301729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heme" Target="../theme/theme1.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A370C0A-71A2-4EDD-9375-D35927A46B3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8" name="Slide Number Placeholder 5">
            <a:extLst>
              <a:ext uri="{FF2B5EF4-FFF2-40B4-BE49-F238E27FC236}">
                <a16:creationId xmlns:a16="http://schemas.microsoft.com/office/drawing/2014/main" id="{1298DDF3-AC39-4976-9292-07EE4C82439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9" name="Footer Placeholder 4">
            <a:extLst>
              <a:ext uri="{FF2B5EF4-FFF2-40B4-BE49-F238E27FC236}">
                <a16:creationId xmlns:a16="http://schemas.microsoft.com/office/drawing/2014/main" id="{9A6ECB99-C623-49D2-B296-E615612F2460}"/>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998448434"/>
      </p:ext>
    </p:extLst>
  </p:cSld>
  <p:clrMap bg1="lt1" tx1="dk1" bg2="lt2" tx2="dk2" accent1="accent1" accent2="accent2" accent3="accent3" accent4="accent4" accent5="accent5" accent6="accent6" hlink="hlink" folHlink="folHlink"/>
  <p:sldLayoutIdLst>
    <p:sldLayoutId id="2147483769" r:id="rId1"/>
    <p:sldLayoutId id="2147483673" r:id="rId2"/>
    <p:sldLayoutId id="2147483704" r:id="rId3"/>
    <p:sldLayoutId id="2147483779" r:id="rId4"/>
    <p:sldLayoutId id="2147483777" r:id="rId5"/>
    <p:sldLayoutId id="2147483780" r:id="rId6"/>
    <p:sldLayoutId id="2147483791" r:id="rId7"/>
    <p:sldLayoutId id="2147483711" r:id="rId8"/>
    <p:sldLayoutId id="2147483781" r:id="rId9"/>
    <p:sldLayoutId id="2147483712" r:id="rId10"/>
    <p:sldLayoutId id="2147483782" r:id="rId11"/>
    <p:sldLayoutId id="2147483710" r:id="rId12"/>
    <p:sldLayoutId id="2147483783" r:id="rId13"/>
    <p:sldLayoutId id="2147483675" r:id="rId14"/>
    <p:sldLayoutId id="2147483785" r:id="rId15"/>
    <p:sldLayoutId id="2147483705" r:id="rId16"/>
    <p:sldLayoutId id="2147483706" r:id="rId17"/>
    <p:sldLayoutId id="2147483707" r:id="rId18"/>
    <p:sldLayoutId id="2147483786" r:id="rId19"/>
    <p:sldLayoutId id="2147483713" r:id="rId20"/>
    <p:sldLayoutId id="2147483757" r:id="rId21"/>
    <p:sldLayoutId id="2147483771" r:id="rId22"/>
    <p:sldLayoutId id="2147483772" r:id="rId23"/>
    <p:sldLayoutId id="2147483742" r:id="rId24"/>
    <p:sldLayoutId id="2147483672" r:id="rId25"/>
    <p:sldLayoutId id="2147483758" r:id="rId26"/>
    <p:sldLayoutId id="2147483759" r:id="rId27"/>
    <p:sldLayoutId id="2147483776" r:id="rId28"/>
    <p:sldLayoutId id="2147483798" r:id="rId29"/>
    <p:sldLayoutId id="2147483775" r:id="rId30"/>
    <p:sldLayoutId id="2147483761" r:id="rId31"/>
    <p:sldLayoutId id="2147483666" r:id="rId32"/>
    <p:sldLayoutId id="2147483698" r:id="rId33"/>
    <p:sldLayoutId id="2147483662" r:id="rId34"/>
    <p:sldLayoutId id="2147483702" r:id="rId35"/>
    <p:sldLayoutId id="2147483752" r:id="rId36"/>
    <p:sldLayoutId id="2147483753" r:id="rId37"/>
    <p:sldLayoutId id="2147483754" r:id="rId38"/>
    <p:sldLayoutId id="2147483755" r:id="rId39"/>
    <p:sldLayoutId id="2147483703" r:id="rId40"/>
    <p:sldLayoutId id="2147483797" r:id="rId41"/>
    <p:sldLayoutId id="2147483685" r:id="rId42"/>
    <p:sldLayoutId id="2147483701" r:id="rId43"/>
    <p:sldLayoutId id="2147483725" r:id="rId44"/>
    <p:sldLayoutId id="2147483726" r:id="rId45"/>
    <p:sldLayoutId id="2147483773" r:id="rId46"/>
    <p:sldLayoutId id="2147483774" r:id="rId47"/>
    <p:sldLayoutId id="2147483720" r:id="rId48"/>
    <p:sldLayoutId id="2147483723" r:id="rId49"/>
    <p:sldLayoutId id="2147483739" r:id="rId50"/>
    <p:sldLayoutId id="2147483770" r:id="rId51"/>
    <p:sldLayoutId id="2147483756" r:id="rId52"/>
    <p:sldLayoutId id="2147483740" r:id="rId53"/>
    <p:sldLayoutId id="2147483741" r:id="rId54"/>
    <p:sldLayoutId id="2147483716" r:id="rId55"/>
    <p:sldLayoutId id="2147483806" r:id="rId56"/>
    <p:sldLayoutId id="2147483724" r:id="rId57"/>
    <p:sldLayoutId id="2147483721" r:id="rId58"/>
    <p:sldLayoutId id="2147483719" r:id="rId59"/>
    <p:sldLayoutId id="2147483717" r:id="rId60"/>
    <p:sldLayoutId id="2147483722" r:id="rId61"/>
    <p:sldLayoutId id="2147483799" r:id="rId62"/>
    <p:sldLayoutId id="2147483800" r:id="rId63"/>
    <p:sldLayoutId id="2147483801" r:id="rId64"/>
    <p:sldLayoutId id="2147483802" r:id="rId65"/>
    <p:sldLayoutId id="2147483733" r:id="rId66"/>
    <p:sldLayoutId id="2147483734" r:id="rId67"/>
    <p:sldLayoutId id="2147483735" r:id="rId68"/>
    <p:sldLayoutId id="2147483736" r:id="rId69"/>
    <p:sldLayoutId id="2147483787" r:id="rId70"/>
    <p:sldLayoutId id="2147483788" r:id="rId71"/>
    <p:sldLayoutId id="2147483789" r:id="rId72"/>
    <p:sldLayoutId id="2147483743" r:id="rId73"/>
    <p:sldLayoutId id="2147483803" r:id="rId74"/>
    <p:sldLayoutId id="2147483682" r:id="rId75"/>
    <p:sldLayoutId id="2147483804" r:id="rId76"/>
    <p:sldLayoutId id="2147483730" r:id="rId77"/>
    <p:sldLayoutId id="2147483805" r:id="rId78"/>
    <p:sldLayoutId id="2147483747" r:id="rId79"/>
    <p:sldLayoutId id="2147483749" r:id="rId80"/>
    <p:sldLayoutId id="2147483748" r:id="rId81"/>
    <p:sldLayoutId id="2147483751" r:id="rId82"/>
    <p:sldLayoutId id="2147483792" r:id="rId83"/>
    <p:sldLayoutId id="2147483750" r:id="rId84"/>
    <p:sldLayoutId id="2147483793" r:id="rId85"/>
    <p:sldLayoutId id="2147483794" r:id="rId86"/>
    <p:sldLayoutId id="2147483795" r:id="rId87"/>
    <p:sldLayoutId id="2147483796" r:id="rId88"/>
    <p:sldLayoutId id="2147483784"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C49CB-C2B6-1C38-5C61-CA0CB8484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756D68-2C8A-0527-4692-2044932C3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2846B-07A6-7E2A-57C9-F229469F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CD857FC7-334C-BAB8-281C-08D608F66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18908C-C0EC-C211-F82D-D7D728A56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591E6-86A8-49EE-91C2-187B207274B3}" type="slidenum">
              <a:rPr lang="en-US" smtClean="0"/>
              <a:t>‹#›</a:t>
            </a:fld>
            <a:endParaRPr lang="en-US"/>
          </a:p>
        </p:txBody>
      </p:sp>
    </p:spTree>
    <p:extLst>
      <p:ext uri="{BB962C8B-B14F-4D97-AF65-F5344CB8AC3E}">
        <p14:creationId xmlns:p14="http://schemas.microsoft.com/office/powerpoint/2010/main" val="112809356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https://pxhere.com/ko/photo/1046305"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hyperlink" Target="about:blank"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1543-799F-48D5-6B42-224A9C68C722}"/>
              </a:ext>
            </a:extLst>
          </p:cNvPr>
          <p:cNvSpPr>
            <a:spLocks noGrp="1"/>
          </p:cNvSpPr>
          <p:nvPr>
            <p:ph type="title"/>
          </p:nvPr>
        </p:nvSpPr>
        <p:spPr/>
        <p:txBody>
          <a:bodyPr/>
          <a:lstStyle/>
          <a:p>
            <a:r>
              <a:rPr lang="en-US" dirty="0"/>
              <a:t>Planned Care</a:t>
            </a:r>
          </a:p>
        </p:txBody>
      </p:sp>
      <p:sp>
        <p:nvSpPr>
          <p:cNvPr id="3" name="Text Placeholder 2">
            <a:extLst>
              <a:ext uri="{FF2B5EF4-FFF2-40B4-BE49-F238E27FC236}">
                <a16:creationId xmlns:a16="http://schemas.microsoft.com/office/drawing/2014/main" id="{7F86F083-FC65-DF9B-4B1D-DF420CB631C2}"/>
              </a:ext>
            </a:extLst>
          </p:cNvPr>
          <p:cNvSpPr>
            <a:spLocks noGrp="1"/>
          </p:cNvSpPr>
          <p:nvPr>
            <p:ph type="body" idx="20"/>
          </p:nvPr>
        </p:nvSpPr>
        <p:spPr/>
        <p:txBody>
          <a:bodyPr/>
          <a:lstStyle/>
          <a:p>
            <a:r>
              <a:rPr lang="en-US" dirty="0"/>
              <a:t>Case Management Case Study: Billing Opportunities</a:t>
            </a:r>
          </a:p>
          <a:p>
            <a:endParaRPr lang="en-US" dirty="0"/>
          </a:p>
        </p:txBody>
      </p:sp>
      <p:sp>
        <p:nvSpPr>
          <p:cNvPr id="4" name="Date Placeholder 3">
            <a:extLst>
              <a:ext uri="{FF2B5EF4-FFF2-40B4-BE49-F238E27FC236}">
                <a16:creationId xmlns:a16="http://schemas.microsoft.com/office/drawing/2014/main" id="{1340D60D-BB36-ED3E-EB32-F81C474F9ABC}"/>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5" name="Slide Number Placeholder 4">
            <a:extLst>
              <a:ext uri="{FF2B5EF4-FFF2-40B4-BE49-F238E27FC236}">
                <a16:creationId xmlns:a16="http://schemas.microsoft.com/office/drawing/2014/main" id="{1232ADFE-CFA8-AFFD-F401-6DF1AA81D2D6}"/>
              </a:ext>
            </a:extLst>
          </p:cNvPr>
          <p:cNvSpPr>
            <a:spLocks noGrp="1"/>
          </p:cNvSpPr>
          <p:nvPr>
            <p:ph type="sldNum" sz="quarter" idx="4"/>
          </p:nvPr>
        </p:nvSpPr>
        <p:spPr/>
        <p:txBody>
          <a:bodyPr/>
          <a:lstStyle/>
          <a:p>
            <a:fld id="{4EFD7088-A482-4B9E-9A53-06305EE0ABFA}" type="slidenum">
              <a:rPr lang="en-US" smtClean="0"/>
              <a:pPr/>
              <a:t>1</a:t>
            </a:fld>
            <a:endParaRPr lang="en-US" dirty="0"/>
          </a:p>
        </p:txBody>
      </p:sp>
      <p:sp>
        <p:nvSpPr>
          <p:cNvPr id="6" name="Footer Placeholder 5">
            <a:extLst>
              <a:ext uri="{FF2B5EF4-FFF2-40B4-BE49-F238E27FC236}">
                <a16:creationId xmlns:a16="http://schemas.microsoft.com/office/drawing/2014/main" id="{249CFB63-D9C7-59AF-D340-A68876158F72}"/>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41874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D4586E-57A3-9610-92B0-2E47431BA59B}"/>
              </a:ext>
            </a:extLst>
          </p:cNvPr>
          <p:cNvSpPr>
            <a:spLocks noGrp="1"/>
          </p:cNvSpPr>
          <p:nvPr>
            <p:ph type="title"/>
          </p:nvPr>
        </p:nvSpPr>
        <p:spPr>
          <a:xfrm>
            <a:off x="1171074" y="1396686"/>
            <a:ext cx="3240506" cy="4064628"/>
          </a:xfrm>
        </p:spPr>
        <p:txBody>
          <a:bodyPr>
            <a:normAutofit/>
          </a:bodyPr>
          <a:lstStyle/>
          <a:p>
            <a:r>
              <a:rPr lang="en-US" sz="4100">
                <a:solidFill>
                  <a:srgbClr val="FFFFFF"/>
                </a:solidFill>
              </a:rPr>
              <a:t>Checking the Provider Delivered Care Management Benefit in Availity</a:t>
            </a:r>
          </a:p>
        </p:txBody>
      </p:sp>
      <p:sp>
        <p:nvSpPr>
          <p:cNvPr id="26"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BB905099-867D-F0B0-3754-0CA2ED380F75}"/>
              </a:ext>
            </a:extLst>
          </p:cNvPr>
          <p:cNvSpPr>
            <a:spLocks noGrp="1" noChangeArrowheads="1"/>
          </p:cNvSpPr>
          <p:nvPr>
            <p:ph idx="1"/>
          </p:nvPr>
        </p:nvSpPr>
        <p:spPr bwMode="auto">
          <a:xfrm>
            <a:off x="5219701" y="790574"/>
            <a:ext cx="6149340" cy="559117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600" b="1" i="0" u="none" strike="noStrike" cap="none" normalizeH="0" baseline="0" dirty="0">
                <a:ln>
                  <a:noFill/>
                </a:ln>
                <a:effectLst/>
                <a:cs typeface="Arial" panose="020B0604020202020204" pitchFamily="34" charset="0"/>
              </a:rPr>
              <a:t>How do I check that the patient has PDCM </a:t>
            </a:r>
            <a:r>
              <a:rPr kumimoji="0" lang="en-US" altLang="en-US" sz="1600" b="1" i="0" u="sng" strike="noStrike" cap="none" normalizeH="0" baseline="0" dirty="0">
                <a:ln>
                  <a:noFill/>
                </a:ln>
                <a:effectLst/>
                <a:cs typeface="Arial" panose="020B0604020202020204" pitchFamily="34" charset="0"/>
              </a:rPr>
              <a:t>Provider Delivered Care Management (PDCM) </a:t>
            </a:r>
            <a:r>
              <a:rPr kumimoji="0" lang="en-US" altLang="en-US" sz="1600" b="1" i="0" u="none" strike="noStrike" cap="none" normalizeH="0" baseline="0" dirty="0">
                <a:ln>
                  <a:noFill/>
                </a:ln>
                <a:effectLst/>
                <a:cs typeface="Arial" panose="020B0604020202020204" pitchFamily="34" charset="0"/>
              </a:rPr>
              <a:t>benefits?</a:t>
            </a:r>
            <a:r>
              <a:rPr kumimoji="0" lang="en-US" altLang="en-US" sz="1600" b="0" i="0" u="none" strike="noStrike" cap="none" normalizeH="0" baseline="0" dirty="0">
                <a:ln>
                  <a:noFill/>
                </a:ln>
                <a:effectLst/>
                <a:cs typeface="Arial" panose="020B0604020202020204" pitchFamily="34" charset="0"/>
              </a:rPr>
              <a:t> </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cs typeface="Arial" panose="020B0604020202020204" pitchFamily="34" charset="0"/>
              </a:rPr>
              <a:t>You can check that a patient has PDCM benefits through the Availity portal.  </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Select Eligibility and Benefits Inquiry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Enter information on the doctor and the patient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Select Benefit Information and expand the category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Scroll down to Physician Visit Office Well </a:t>
            </a:r>
          </a:p>
          <a:p>
            <a:pPr marL="0" marR="0" lvl="0" indent="0" algn="ctr"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Select Physician Visit Office Well Additional </a:t>
            </a:r>
            <a:r>
              <a:rPr kumimoji="0" lang="en-US" altLang="en-US" sz="1600" b="0" i="0" u="none" strike="noStrike" cap="none" normalizeH="0" baseline="0">
                <a:ln>
                  <a:noFill/>
                </a:ln>
                <a:effectLst/>
                <a:cs typeface="Arial" panose="020B0604020202020204" pitchFamily="34" charset="0"/>
              </a:rPr>
              <a:t>Details </a:t>
            </a:r>
            <a:endParaRPr kumimoji="0" lang="en-US" altLang="en-US" sz="1600" b="0" i="0" u="none" strike="noStrike" cap="none" normalizeH="0" baseline="0" dirty="0">
              <a:ln>
                <a:noFill/>
              </a:ln>
              <a:effectLst/>
              <a:cs typeface="Arial" panose="020B0604020202020204" pitchFamily="34" charset="0"/>
            </a:endParaRPr>
          </a:p>
          <a:p>
            <a:pPr marL="0" marR="0" lvl="0" indent="0" algn="ctr" defTabSz="914400" rtl="0" eaLnBrk="0" fontAlgn="base" latinLnBrk="0" hangingPunct="0">
              <a:spcBef>
                <a:spcPct val="0"/>
              </a:spcBef>
              <a:spcAft>
                <a:spcPts val="600"/>
              </a:spcAft>
              <a:buClrTx/>
              <a:buSzTx/>
              <a:buFontTx/>
              <a:buChar char="•"/>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Look for the following statement: </a:t>
            </a:r>
            <a:r>
              <a:rPr kumimoji="0" lang="en-US" altLang="en-US" sz="1600" b="0" i="0" u="none" strike="noStrike" cap="none" normalizeH="0" baseline="0" dirty="0">
                <a:ln>
                  <a:noFill/>
                </a:ln>
                <a:solidFill>
                  <a:srgbClr val="FF0000"/>
                </a:solidFill>
                <a:effectLst/>
                <a:cs typeface="Arial" panose="020B0604020202020204" pitchFamily="34" charset="0"/>
              </a:rPr>
              <a:t>This member’s group allows coverage for provider delivered care management and total care. </a:t>
            </a:r>
            <a:r>
              <a:rPr kumimoji="0" lang="en-US" altLang="en-US" sz="1600" b="0" i="0" u="none" strike="noStrike" cap="none" normalizeH="0" baseline="0" dirty="0">
                <a:ln>
                  <a:noFill/>
                </a:ln>
                <a:effectLst/>
                <a:cs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If this statement is present, the member has PDCM benefits.  If this statement is not present, the member does not have PDCM benefits.   Please note, the benefit information can be found in multiple sections on Availity, as anything relating to medical care will feed into different categories.</a:t>
            </a:r>
          </a:p>
        </p:txBody>
      </p:sp>
    </p:spTree>
    <p:extLst>
      <p:ext uri="{BB962C8B-B14F-4D97-AF65-F5344CB8AC3E}">
        <p14:creationId xmlns:p14="http://schemas.microsoft.com/office/powerpoint/2010/main" val="81156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11</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Office Visit</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1223372250"/>
              </p:ext>
            </p:extLst>
          </p:nvPr>
        </p:nvGraphicFramePr>
        <p:xfrm>
          <a:off x="363557" y="1112704"/>
          <a:ext cx="11567709" cy="5943600"/>
        </p:xfrm>
        <a:graphic>
          <a:graphicData uri="http://schemas.openxmlformats.org/drawingml/2006/table">
            <a:tbl>
              <a:tblPr firstRow="1" bandRow="1">
                <a:tableStyleId>{5C22544A-7EE6-4342-B048-85BDC9FD1C3A}</a:tableStyleId>
              </a:tblPr>
              <a:tblGrid>
                <a:gridCol w="2629134">
                  <a:extLst>
                    <a:ext uri="{9D8B030D-6E8A-4147-A177-3AD203B41FA5}">
                      <a16:colId xmlns:a16="http://schemas.microsoft.com/office/drawing/2014/main" val="751608622"/>
                    </a:ext>
                  </a:extLst>
                </a:gridCol>
                <a:gridCol w="8938575">
                  <a:extLst>
                    <a:ext uri="{9D8B030D-6E8A-4147-A177-3AD203B41FA5}">
                      <a16:colId xmlns:a16="http://schemas.microsoft.com/office/drawing/2014/main" val="928263914"/>
                    </a:ext>
                  </a:extLst>
                </a:gridCol>
              </a:tblGrid>
              <a:tr h="431444">
                <a:tc gridSpan="2">
                  <a:txBody>
                    <a:bodyPr/>
                    <a:lstStyle/>
                    <a:p>
                      <a:r>
                        <a:rPr lang="en-US" sz="2400" b="1" kern="1200" dirty="0">
                          <a:solidFill>
                            <a:schemeClr val="lt1"/>
                          </a:solidFill>
                          <a:effectLst/>
                          <a:latin typeface="+mn-lt"/>
                          <a:ea typeface="+mn-ea"/>
                          <a:cs typeface="+mn-cs"/>
                        </a:rPr>
                        <a:t>Mr. A meets with the CM during his visit:</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1770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Clinical team Member and actions</a:t>
                      </a:r>
                      <a:endParaRPr lang="en-US" sz="2000" dirty="0">
                        <a:latin typeface="+mn-lt"/>
                      </a:endParaRPr>
                    </a:p>
                    <a:p>
                      <a:pPr algn="l"/>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00" dirty="0">
                          <a:solidFill>
                            <a:schemeClr val="tx1"/>
                          </a:solidFill>
                          <a:effectLst/>
                          <a:latin typeface="+mn-lt"/>
                          <a:ea typeface="Aptos" panose="020B0004020202020204" pitchFamily="34" charset="0"/>
                          <a:cs typeface="Times New Roman" panose="02020603050405020304" pitchFamily="18" charset="0"/>
                        </a:rPr>
                        <a:t>Care manager steps into the exam room and meets with the patient.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The Care Manager completes the comprehensive assessment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Counseling on risks associated with high BP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Self-management action plan is set up with a focus on getting the patient’s blood pressure under control.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00" dirty="0">
                          <a:solidFill>
                            <a:schemeClr val="tx1"/>
                          </a:solidFill>
                          <a:effectLst/>
                          <a:latin typeface="+mn-lt"/>
                          <a:ea typeface="Aptos" panose="020B0004020202020204" pitchFamily="34" charset="0"/>
                          <a:cs typeface="Times New Roman" panose="02020603050405020304" pitchFamily="18" charset="0"/>
                        </a:rPr>
                        <a:t>Patient Actions</a:t>
                      </a:r>
                      <a:r>
                        <a:rPr lang="en-US" sz="1800" kern="100" dirty="0">
                          <a:solidFill>
                            <a:schemeClr val="tx1"/>
                          </a:solidFill>
                          <a:effectLst/>
                          <a:latin typeface="+mn-lt"/>
                          <a:ea typeface="Aptos" panose="020B000402020202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The patient would like to do home BP monitoring, so the patient will call back in each day with his BP to the team.  </a:t>
                      </a:r>
                    </a:p>
                    <a:p>
                      <a:pPr marL="285750" marR="0" indent="-285750">
                        <a:lnSpc>
                          <a:spcPct val="100000"/>
                        </a:lnSpc>
                        <a:spcBef>
                          <a:spcPts val="0"/>
                        </a:spcBef>
                        <a:spcAft>
                          <a:spcPts val="0"/>
                        </a:spcAft>
                        <a:buFont typeface="Arial" panose="020B0604020202020204" pitchFamily="34" charset="0"/>
                        <a:buChar char="•"/>
                      </a:pPr>
                      <a:endParaRPr lang="en-US" sz="18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565135"/>
                  </a:ext>
                </a:extLst>
              </a:tr>
              <a:tr h="1647912">
                <a:tc>
                  <a:txBody>
                    <a:bodyPr/>
                    <a:lstStyle/>
                    <a:p>
                      <a:pPr algn="l"/>
                      <a:r>
                        <a:rPr lang="en-US" sz="2000" b="1" kern="1200" dirty="0">
                          <a:solidFill>
                            <a:schemeClr val="dk1"/>
                          </a:solidFill>
                          <a:effectLst/>
                          <a:latin typeface="+mn-lt"/>
                          <a:ea typeface="+mn-ea"/>
                          <a:cs typeface="+mn-cs"/>
                        </a:rPr>
                        <a:t>Assessment Findings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(-)SDOH screen</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 )PHQ 2 Screen</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Struggles with maintaining a health lifestyle and smoking cessation. Not interested in smoking cessation at this time</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Confused about medications and connection to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He has BP monitoring equipment at home and knows how to use it.</a:t>
                      </a:r>
                    </a:p>
                    <a:p>
                      <a:pPr marL="285750" marR="0" indent="-285750">
                        <a:lnSpc>
                          <a:spcPct val="100000"/>
                        </a:lnSpc>
                        <a:spcBef>
                          <a:spcPts val="0"/>
                        </a:spcBef>
                        <a:spcAft>
                          <a:spcPts val="0"/>
                        </a:spcAft>
                        <a:buFont typeface="Arial" panose="020B0604020202020204" pitchFamily="34" charset="0"/>
                        <a:buChar char="•"/>
                      </a:pPr>
                      <a:endParaRPr lang="en-US" sz="1800"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430999"/>
                  </a:ext>
                </a:extLst>
              </a:tr>
              <a:tr h="1035465">
                <a:tc>
                  <a:txBody>
                    <a:bodyPr/>
                    <a:lstStyle/>
                    <a:p>
                      <a:pPr algn="l"/>
                      <a:r>
                        <a:rPr lang="en-US" sz="2000" b="1" kern="1200" dirty="0">
                          <a:solidFill>
                            <a:schemeClr val="dk1"/>
                          </a:solidFill>
                          <a:effectLst/>
                          <a:latin typeface="+mn-lt"/>
                          <a:ea typeface="+mn-ea"/>
                          <a:cs typeface="+mn-cs"/>
                        </a:rPr>
                        <a:t>Next Steps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Follow-up visit in the office with the Care Manager in 1 week.</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CM will discuss with SW the need for a PHQ 9 screening with SW on the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Stroke Prevention/Risk counseling.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Pt. will BP/call back clinic with results daily until appointment.</a:t>
                      </a:r>
                    </a:p>
                  </a:txBody>
                  <a:tcPr marL="68580" marR="68580" marT="0" marB="0"/>
                </a:tc>
                <a:extLst>
                  <a:ext uri="{0D108BD9-81ED-4DB2-BD59-A6C34878D82A}">
                    <a16:rowId xmlns:a16="http://schemas.microsoft.com/office/drawing/2014/main" val="1122585254"/>
                  </a:ext>
                </a:extLst>
              </a:tr>
            </a:tbl>
          </a:graphicData>
        </a:graphic>
      </p:graphicFrame>
    </p:spTree>
    <p:extLst>
      <p:ext uri="{BB962C8B-B14F-4D97-AF65-F5344CB8AC3E}">
        <p14:creationId xmlns:p14="http://schemas.microsoft.com/office/powerpoint/2010/main" val="17874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12</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by the team members?</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528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13</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Post Visit Care Coordination</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3140138249"/>
              </p:ext>
            </p:extLst>
          </p:nvPr>
        </p:nvGraphicFramePr>
        <p:xfrm>
          <a:off x="611776" y="1612793"/>
          <a:ext cx="10968446" cy="3682539"/>
        </p:xfrm>
        <a:graphic>
          <a:graphicData uri="http://schemas.openxmlformats.org/drawingml/2006/table">
            <a:tbl>
              <a:tblPr firstRow="1" bandRow="1">
                <a:tableStyleId>{5C22544A-7EE6-4342-B048-85BDC9FD1C3A}</a:tableStyleId>
              </a:tblPr>
              <a:tblGrid>
                <a:gridCol w="2471666">
                  <a:extLst>
                    <a:ext uri="{9D8B030D-6E8A-4147-A177-3AD203B41FA5}">
                      <a16:colId xmlns:a16="http://schemas.microsoft.com/office/drawing/2014/main" val="751608622"/>
                    </a:ext>
                  </a:extLst>
                </a:gridCol>
                <a:gridCol w="8496780">
                  <a:extLst>
                    <a:ext uri="{9D8B030D-6E8A-4147-A177-3AD203B41FA5}">
                      <a16:colId xmlns:a16="http://schemas.microsoft.com/office/drawing/2014/main" val="928263914"/>
                    </a:ext>
                  </a:extLst>
                </a:gridCol>
              </a:tblGrid>
              <a:tr h="792388">
                <a:tc gridSpan="2">
                  <a:txBody>
                    <a:bodyPr/>
                    <a:lstStyle/>
                    <a:p>
                      <a:r>
                        <a:rPr lang="en-US" sz="2400" b="1" kern="1200" dirty="0">
                          <a:solidFill>
                            <a:schemeClr val="lt1"/>
                          </a:solidFill>
                          <a:effectLst/>
                          <a:latin typeface="+mn-lt"/>
                          <a:ea typeface="+mn-ea"/>
                          <a:cs typeface="+mn-cs"/>
                        </a:rPr>
                        <a:t>Care Manager Plans with the Team</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1449921">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The care manager </a:t>
                      </a:r>
                      <a:r>
                        <a:rPr lang="en-US" sz="1800" kern="100" dirty="0">
                          <a:solidFill>
                            <a:schemeClr val="tx1"/>
                          </a:solidFill>
                          <a:effectLst/>
                          <a:latin typeface="+mn-lt"/>
                          <a:ea typeface="Aptos" panose="020B0004020202020204" pitchFamily="34" charset="0"/>
                          <a:cs typeface="Times New Roman" panose="02020603050405020304" pitchFamily="18" charset="0"/>
                        </a:rPr>
                        <a:t>follows-up with the MD after the visit to discuss concerns with the patient and his “mood”.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He screened positive on the PHQ2.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They determine there is a need to have a team meeting and include the SW to discuss the case and have a PHQ9 to be completed.</a:t>
                      </a:r>
                    </a:p>
                  </a:txBody>
                  <a:tcPr marL="68580" marR="68580" marT="0" marB="0"/>
                </a:tc>
                <a:extLst>
                  <a:ext uri="{0D108BD9-81ED-4DB2-BD59-A6C34878D82A}">
                    <a16:rowId xmlns:a16="http://schemas.microsoft.com/office/drawing/2014/main" val="1122585254"/>
                  </a:ext>
                </a:extLst>
              </a:tr>
              <a:tr h="1440230">
                <a:tc>
                  <a:txBody>
                    <a:bodyPr/>
                    <a:lstStyle/>
                    <a:p>
                      <a:pPr marL="0" marR="0" algn="l">
                        <a:lnSpc>
                          <a:spcPct val="115000"/>
                        </a:lnSpc>
                        <a:spcBef>
                          <a:spcPts val="0"/>
                        </a:spcBef>
                        <a:spcAft>
                          <a:spcPts val="0"/>
                        </a:spcAft>
                      </a:pP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00" dirty="0">
                          <a:solidFill>
                            <a:schemeClr val="tx1"/>
                          </a:solidFill>
                          <a:effectLst/>
                          <a:latin typeface="+mn-lt"/>
                          <a:ea typeface="Aptos" panose="020B0004020202020204" pitchFamily="34" charset="0"/>
                          <a:cs typeface="Times New Roman" panose="02020603050405020304" pitchFamily="18" charset="0"/>
                        </a:rPr>
                        <a:t>The next day</a:t>
                      </a:r>
                      <a:r>
                        <a:rPr lang="en-US" sz="1800" kern="100" dirty="0">
                          <a:solidFill>
                            <a:schemeClr val="tx1"/>
                          </a:solidFill>
                          <a:effectLst/>
                          <a:latin typeface="+mn-lt"/>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The CM, SW &amp; MA meet the following day to discuss the CM’s findings and outline the next steps with their team.</a:t>
                      </a:r>
                    </a:p>
                    <a:p>
                      <a:pPr marL="285750" indent="-285750">
                        <a:lnSpc>
                          <a:spcPct val="100000"/>
                        </a:lnSpc>
                        <a:buFont typeface="Arial" panose="020B0604020202020204" pitchFamily="34" charset="0"/>
                        <a:buChar char="•"/>
                      </a:pP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30880"/>
                  </a:ext>
                </a:extLst>
              </a:tr>
            </a:tbl>
          </a:graphicData>
        </a:graphic>
      </p:graphicFrame>
    </p:spTree>
    <p:extLst>
      <p:ext uri="{BB962C8B-B14F-4D97-AF65-F5344CB8AC3E}">
        <p14:creationId xmlns:p14="http://schemas.microsoft.com/office/powerpoint/2010/main" val="225912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14</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by the team members?</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5247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15</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Patient Calls the Clinic as outlined in his action plan</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1326167887"/>
              </p:ext>
            </p:extLst>
          </p:nvPr>
        </p:nvGraphicFramePr>
        <p:xfrm>
          <a:off x="611776" y="1334927"/>
          <a:ext cx="10968446" cy="5386547"/>
        </p:xfrm>
        <a:graphic>
          <a:graphicData uri="http://schemas.openxmlformats.org/drawingml/2006/table">
            <a:tbl>
              <a:tblPr firstRow="1" bandRow="1">
                <a:tableStyleId>{5C22544A-7EE6-4342-B048-85BDC9FD1C3A}</a:tableStyleId>
              </a:tblPr>
              <a:tblGrid>
                <a:gridCol w="2450401">
                  <a:extLst>
                    <a:ext uri="{9D8B030D-6E8A-4147-A177-3AD203B41FA5}">
                      <a16:colId xmlns:a16="http://schemas.microsoft.com/office/drawing/2014/main" val="751608622"/>
                    </a:ext>
                  </a:extLst>
                </a:gridCol>
                <a:gridCol w="8518045">
                  <a:extLst>
                    <a:ext uri="{9D8B030D-6E8A-4147-A177-3AD203B41FA5}">
                      <a16:colId xmlns:a16="http://schemas.microsoft.com/office/drawing/2014/main" val="928263914"/>
                    </a:ext>
                  </a:extLst>
                </a:gridCol>
              </a:tblGrid>
              <a:tr h="515703">
                <a:tc gridSpan="2">
                  <a:txBody>
                    <a:bodyPr/>
                    <a:lstStyle/>
                    <a:p>
                      <a:r>
                        <a:rPr lang="en-US" sz="2400" b="1" kern="1200" dirty="0">
                          <a:solidFill>
                            <a:schemeClr val="lt1"/>
                          </a:solidFill>
                          <a:effectLst/>
                          <a:latin typeface="+mn-lt"/>
                          <a:ea typeface="+mn-ea"/>
                          <a:cs typeface="+mn-cs"/>
                        </a:rPr>
                        <a:t>Mr. A calls the clinic to review his BP readings</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2005642">
                <a:tc>
                  <a:txBody>
                    <a:bodyPr/>
                    <a:lstStyle/>
                    <a:p>
                      <a:pPr algn="l"/>
                      <a:r>
                        <a:rPr lang="en-US" sz="2000" b="1" dirty="0">
                          <a:latin typeface="+mn-lt"/>
                        </a:rPr>
                        <a:t>Clinical Team Member and Actions</a:t>
                      </a: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kern="100" dirty="0">
                          <a:solidFill>
                            <a:schemeClr val="tx1"/>
                          </a:solidFill>
                          <a:effectLst/>
                          <a:latin typeface="+mn-lt"/>
                          <a:ea typeface="Aptos" panose="020B0004020202020204" pitchFamily="34" charset="0"/>
                          <a:cs typeface="Times New Roman" panose="02020603050405020304" pitchFamily="18" charset="0"/>
                        </a:rPr>
                        <a:t>The MA speaks with the patient and takes is BP readings from the last two days.  </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Mr. A tells the MA that he hasn’t been taking his BP medications at all.</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BP 172/90- yesterday</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BP  188/96- this morning</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He reports that he did get his labs drawn yesterday.</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MA places Mr. A on hold, and gets a Triage Nurse to talk with Mr. A.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Triage Nurse gets on the phone to speak to Mr. A.</a:t>
                      </a:r>
                    </a:p>
                  </a:txBody>
                  <a:tcPr marL="68580" marR="68580" marT="0" marB="0"/>
                </a:tc>
                <a:extLst>
                  <a:ext uri="{0D108BD9-81ED-4DB2-BD59-A6C34878D82A}">
                    <a16:rowId xmlns:a16="http://schemas.microsoft.com/office/drawing/2014/main" val="2040169360"/>
                  </a:ext>
                </a:extLst>
              </a:tr>
              <a:tr h="1432601">
                <a:tc>
                  <a:txBody>
                    <a:bodyPr/>
                    <a:lstStyle/>
                    <a:p>
                      <a:pPr algn="l"/>
                      <a:r>
                        <a:rPr lang="en-US" sz="2000" b="1" dirty="0">
                          <a:latin typeface="+mn-lt"/>
                        </a:rPr>
                        <a:t>Assessment Findings</a:t>
                      </a: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kern="100" dirty="0">
                          <a:solidFill>
                            <a:schemeClr val="tx1"/>
                          </a:solidFill>
                          <a:effectLst/>
                          <a:latin typeface="+mn-lt"/>
                          <a:ea typeface="Aptos" panose="020B0004020202020204" pitchFamily="34" charset="0"/>
                          <a:cs typeface="Times New Roman" panose="02020603050405020304" pitchFamily="18" charset="0"/>
                        </a:rPr>
                        <a:t>The Triage Nurse completes a chart review and speaks with Mr. A.</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He reports not having any dizziness, headaches, chest discomfort.  </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He shares that he has not started his BP medications because when he went to the pharmacy, he couldn’t afford the cost of the medication due to the cost and that it is not covered. </a:t>
                      </a:r>
                    </a:p>
                  </a:txBody>
                  <a:tcPr marL="68580" marR="68580" marT="0" marB="0"/>
                </a:tc>
                <a:extLst>
                  <a:ext uri="{0D108BD9-81ED-4DB2-BD59-A6C34878D82A}">
                    <a16:rowId xmlns:a16="http://schemas.microsoft.com/office/drawing/2014/main" val="3648430999"/>
                  </a:ext>
                </a:extLst>
              </a:tr>
              <a:tr h="1432601">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kern="100" dirty="0">
                          <a:solidFill>
                            <a:schemeClr val="tx1"/>
                          </a:solidFill>
                          <a:effectLst/>
                          <a:latin typeface="+mn-lt"/>
                          <a:ea typeface="Aptos" panose="020B0004020202020204" pitchFamily="34" charset="0"/>
                          <a:cs typeface="Times New Roman" panose="02020603050405020304" pitchFamily="18" charset="0"/>
                        </a:rPr>
                        <a:t>Triage Nurse speaks tells the patient that she will speak with the Dr. and call him back to discuss what to do with his medications.  She encourages the patient to keep monitoring his blood pressure, confirm taking the rest of his medications, and symptoms to report back to the clinic.</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This call was 20 minutes</a:t>
                      </a:r>
                    </a:p>
                  </a:txBody>
                  <a:tcPr marL="68580" marR="68580" marT="0" marB="0"/>
                </a:tc>
                <a:extLst>
                  <a:ext uri="{0D108BD9-81ED-4DB2-BD59-A6C34878D82A}">
                    <a16:rowId xmlns:a16="http://schemas.microsoft.com/office/drawing/2014/main" val="1122585254"/>
                  </a:ext>
                </a:extLst>
              </a:tr>
            </a:tbl>
          </a:graphicData>
        </a:graphic>
      </p:graphicFrame>
    </p:spTree>
    <p:extLst>
      <p:ext uri="{BB962C8B-B14F-4D97-AF65-F5344CB8AC3E}">
        <p14:creationId xmlns:p14="http://schemas.microsoft.com/office/powerpoint/2010/main" val="288622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16</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Coordination of Care</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2986215389"/>
              </p:ext>
            </p:extLst>
          </p:nvPr>
        </p:nvGraphicFramePr>
        <p:xfrm>
          <a:off x="611776" y="1194399"/>
          <a:ext cx="10968446" cy="5433644"/>
        </p:xfrm>
        <a:graphic>
          <a:graphicData uri="http://schemas.openxmlformats.org/drawingml/2006/table">
            <a:tbl>
              <a:tblPr firstRow="1" bandRow="1">
                <a:tableStyleId>{5C22544A-7EE6-4342-B048-85BDC9FD1C3A}</a:tableStyleId>
              </a:tblPr>
              <a:tblGrid>
                <a:gridCol w="2471666">
                  <a:extLst>
                    <a:ext uri="{9D8B030D-6E8A-4147-A177-3AD203B41FA5}">
                      <a16:colId xmlns:a16="http://schemas.microsoft.com/office/drawing/2014/main" val="751608622"/>
                    </a:ext>
                  </a:extLst>
                </a:gridCol>
                <a:gridCol w="8496780">
                  <a:extLst>
                    <a:ext uri="{9D8B030D-6E8A-4147-A177-3AD203B41FA5}">
                      <a16:colId xmlns:a16="http://schemas.microsoft.com/office/drawing/2014/main" val="928263914"/>
                    </a:ext>
                  </a:extLst>
                </a:gridCol>
              </a:tblGrid>
              <a:tr h="947138">
                <a:tc gridSpan="2">
                  <a:txBody>
                    <a:bodyPr/>
                    <a:lstStyle/>
                    <a:p>
                      <a:r>
                        <a:rPr lang="en-US" sz="2400" dirty="0"/>
                        <a:t>CM meets with the provider and the clinic pharmacist</a:t>
                      </a:r>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4486506">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kern="100" dirty="0">
                          <a:solidFill>
                            <a:schemeClr val="tx1"/>
                          </a:solidFill>
                          <a:effectLst/>
                          <a:latin typeface="+mn-lt"/>
                          <a:ea typeface="Aptos" panose="020B0004020202020204" pitchFamily="34" charset="0"/>
                          <a:cs typeface="Times New Roman" panose="02020603050405020304" pitchFamily="18" charset="0"/>
                        </a:rPr>
                        <a:t>After the call, the MA and the triage nurse discuss the concerns with the patient’s medication adherence.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triage nurse contacts the CM to discuss the findings.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CM contacts the clinic pharmacist and the MD to recommend they evaluate a more cost-effective medication.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MD reviews med profile, current VS, and recent labs (elevated LDL, others normal)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The MD calls the cardiologist to verify a consult that was done a few months ago and gain perspective on medication management/ options within financial constraints.</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They agree to change his ACE inhibitor to one that is covered by his benefits and has a lower co-pay.</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MD communicates these changes to the care team.</a:t>
                      </a:r>
                    </a:p>
                    <a:p>
                      <a:pPr marL="285750" marR="0" lvl="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pharmacist will contact the patient’s pharmacy to assure there will be no issues with filling the new medication based on coverage.</a:t>
                      </a:r>
                    </a:p>
                  </a:txBody>
                  <a:tcPr marL="68580" marR="68580" marT="0" marB="0"/>
                </a:tc>
                <a:extLst>
                  <a:ext uri="{0D108BD9-81ED-4DB2-BD59-A6C34878D82A}">
                    <a16:rowId xmlns:a16="http://schemas.microsoft.com/office/drawing/2014/main" val="1122585254"/>
                  </a:ext>
                </a:extLst>
              </a:tr>
            </a:tbl>
          </a:graphicData>
        </a:graphic>
      </p:graphicFrame>
    </p:spTree>
    <p:extLst>
      <p:ext uri="{BB962C8B-B14F-4D97-AF65-F5344CB8AC3E}">
        <p14:creationId xmlns:p14="http://schemas.microsoft.com/office/powerpoint/2010/main" val="382263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17</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codes could be used in this situation?</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725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18</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Care Coordination in the Medical Neighborhood</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1224253900"/>
              </p:ext>
            </p:extLst>
          </p:nvPr>
        </p:nvGraphicFramePr>
        <p:xfrm>
          <a:off x="611776" y="1612793"/>
          <a:ext cx="10968446" cy="4423695"/>
        </p:xfrm>
        <a:graphic>
          <a:graphicData uri="http://schemas.openxmlformats.org/drawingml/2006/table">
            <a:tbl>
              <a:tblPr firstRow="1" bandRow="1">
                <a:tableStyleId>{5C22544A-7EE6-4342-B048-85BDC9FD1C3A}</a:tableStyleId>
              </a:tblPr>
              <a:tblGrid>
                <a:gridCol w="2471666">
                  <a:extLst>
                    <a:ext uri="{9D8B030D-6E8A-4147-A177-3AD203B41FA5}">
                      <a16:colId xmlns:a16="http://schemas.microsoft.com/office/drawing/2014/main" val="751608622"/>
                    </a:ext>
                  </a:extLst>
                </a:gridCol>
                <a:gridCol w="8496780">
                  <a:extLst>
                    <a:ext uri="{9D8B030D-6E8A-4147-A177-3AD203B41FA5}">
                      <a16:colId xmlns:a16="http://schemas.microsoft.com/office/drawing/2014/main" val="928263914"/>
                    </a:ext>
                  </a:extLst>
                </a:gridCol>
              </a:tblGrid>
              <a:tr h="1187132">
                <a:tc gridSpan="2">
                  <a:txBody>
                    <a:bodyPr/>
                    <a:lstStyle/>
                    <a:p>
                      <a:r>
                        <a:rPr lang="en-US" sz="2400" b="1" kern="1200" dirty="0">
                          <a:solidFill>
                            <a:schemeClr val="lt1"/>
                          </a:solidFill>
                          <a:effectLst/>
                          <a:latin typeface="+mn-lt"/>
                          <a:ea typeface="+mn-ea"/>
                          <a:cs typeface="+mn-cs"/>
                        </a:rPr>
                        <a:t>Pharmacist Contacts Community Pharmacist to discuss the plan</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3236563">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kern="100" dirty="0">
                          <a:solidFill>
                            <a:schemeClr val="tx1"/>
                          </a:solidFill>
                          <a:effectLst/>
                          <a:latin typeface="+mn-lt"/>
                          <a:ea typeface="Aptos" panose="020B0004020202020204" pitchFamily="34" charset="0"/>
                          <a:cs typeface="Times New Roman" panose="02020603050405020304" pitchFamily="18" charset="0"/>
                        </a:rPr>
                        <a:t>The pharmacist contacts the patients’ pharmacy to discuss medications that are covered under his benefits, and they determine the most-cost effective medication.  </a:t>
                      </a:r>
                    </a:p>
                    <a:p>
                      <a:pPr marL="0" marR="0" indent="0">
                        <a:lnSpc>
                          <a:spcPct val="100000"/>
                        </a:lnSpc>
                        <a:spcBef>
                          <a:spcPts val="0"/>
                        </a:spcBef>
                        <a:spcAft>
                          <a:spcPts val="0"/>
                        </a:spcAft>
                        <a:buFont typeface="Arial" panose="020B0604020202020204" pitchFamily="34" charset="0"/>
                        <a:buNone/>
                      </a:pPr>
                      <a:endParaRPr lang="en-US" sz="1800" kern="100" dirty="0">
                        <a:solidFill>
                          <a:schemeClr val="tx1"/>
                        </a:solidFill>
                        <a:effectLst/>
                        <a:latin typeface="+mn-lt"/>
                        <a:ea typeface="Aptos" panose="020B000402020202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pharmacist then collaborates with the MD to write a new prescription.</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pharmacist updates the patient’s  medication profile and adds a note on pharmacy cost issues in his plan of care.</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community pharmacist arranges for the prescription to be delivered to the patient.</a:t>
                      </a:r>
                    </a:p>
                  </a:txBody>
                  <a:tcPr marL="68580" marR="68580" marT="0" marB="0"/>
                </a:tc>
                <a:extLst>
                  <a:ext uri="{0D108BD9-81ED-4DB2-BD59-A6C34878D82A}">
                    <a16:rowId xmlns:a16="http://schemas.microsoft.com/office/drawing/2014/main" val="1122585254"/>
                  </a:ext>
                </a:extLst>
              </a:tr>
            </a:tbl>
          </a:graphicData>
        </a:graphic>
      </p:graphicFrame>
    </p:spTree>
    <p:extLst>
      <p:ext uri="{BB962C8B-B14F-4D97-AF65-F5344CB8AC3E}">
        <p14:creationId xmlns:p14="http://schemas.microsoft.com/office/powerpoint/2010/main" val="38598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19</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in this situation?</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477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61687-9118-360C-04E2-2927D403A851}"/>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3" name="Slide Number Placeholder 2">
            <a:extLst>
              <a:ext uri="{FF2B5EF4-FFF2-40B4-BE49-F238E27FC236}">
                <a16:creationId xmlns:a16="http://schemas.microsoft.com/office/drawing/2014/main" id="{3DF0A26F-3C00-4F5E-0D47-9AA2F5CDDA09}"/>
              </a:ext>
            </a:extLst>
          </p:cNvPr>
          <p:cNvSpPr>
            <a:spLocks noGrp="1"/>
          </p:cNvSpPr>
          <p:nvPr>
            <p:ph type="sldNum" sz="quarter" idx="4"/>
          </p:nvPr>
        </p:nvSpPr>
        <p:spPr/>
        <p:txBody>
          <a:bodyPr/>
          <a:lstStyle/>
          <a:p>
            <a:fld id="{4EFD7088-A482-4B9E-9A53-06305EE0ABFA}" type="slidenum">
              <a:rPr lang="en-US" smtClean="0"/>
              <a:pPr/>
              <a:t>2</a:t>
            </a:fld>
            <a:endParaRPr lang="en-US" dirty="0"/>
          </a:p>
        </p:txBody>
      </p:sp>
      <p:sp>
        <p:nvSpPr>
          <p:cNvPr id="4" name="Footer Placeholder 3">
            <a:extLst>
              <a:ext uri="{FF2B5EF4-FFF2-40B4-BE49-F238E27FC236}">
                <a16:creationId xmlns:a16="http://schemas.microsoft.com/office/drawing/2014/main" id="{C4635F27-FD93-B3A0-1B87-A3AB9DC4E13E}"/>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5529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20</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Video Visit</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4007008409"/>
              </p:ext>
            </p:extLst>
          </p:nvPr>
        </p:nvGraphicFramePr>
        <p:xfrm>
          <a:off x="611776" y="1612793"/>
          <a:ext cx="10968446" cy="4064676"/>
        </p:xfrm>
        <a:graphic>
          <a:graphicData uri="http://schemas.openxmlformats.org/drawingml/2006/table">
            <a:tbl>
              <a:tblPr firstRow="1" bandRow="1">
                <a:tableStyleId>{5C22544A-7EE6-4342-B048-85BDC9FD1C3A}</a:tableStyleId>
              </a:tblPr>
              <a:tblGrid>
                <a:gridCol w="2450401">
                  <a:extLst>
                    <a:ext uri="{9D8B030D-6E8A-4147-A177-3AD203B41FA5}">
                      <a16:colId xmlns:a16="http://schemas.microsoft.com/office/drawing/2014/main" val="751608622"/>
                    </a:ext>
                  </a:extLst>
                </a:gridCol>
                <a:gridCol w="8518045">
                  <a:extLst>
                    <a:ext uri="{9D8B030D-6E8A-4147-A177-3AD203B41FA5}">
                      <a16:colId xmlns:a16="http://schemas.microsoft.com/office/drawing/2014/main" val="928263914"/>
                    </a:ext>
                  </a:extLst>
                </a:gridCol>
              </a:tblGrid>
              <a:tr h="990872">
                <a:tc gridSpan="2">
                  <a:txBody>
                    <a:bodyPr/>
                    <a:lstStyle/>
                    <a:p>
                      <a:r>
                        <a:rPr lang="en-US" sz="2400" b="1" kern="1200" dirty="0">
                          <a:solidFill>
                            <a:schemeClr val="lt1"/>
                          </a:solidFill>
                          <a:effectLst/>
                          <a:latin typeface="+mn-lt"/>
                          <a:ea typeface="+mn-ea"/>
                          <a:cs typeface="+mn-cs"/>
                        </a:rPr>
                        <a:t>Mr. A completes a video visit with the Care Manager and the Pharmacist</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1813110">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Care Manager and Pharmacist contact the patient and do a joint video visit with the patient to discuss the changes.  </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Visit is 20 minutes</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pharmacy is going to deliver the new medication to Mr. A today. </a:t>
                      </a:r>
                    </a:p>
                  </a:txBody>
                  <a:tcPr marL="68580" marR="68580" marT="0" marB="0"/>
                </a:tc>
                <a:extLst>
                  <a:ext uri="{0D108BD9-81ED-4DB2-BD59-A6C34878D82A}">
                    <a16:rowId xmlns:a16="http://schemas.microsoft.com/office/drawing/2014/main" val="1122585254"/>
                  </a:ext>
                </a:extLst>
              </a:tr>
              <a:tr h="1260694">
                <a:tc>
                  <a:txBody>
                    <a:bodyPr/>
                    <a:lstStyle/>
                    <a:p>
                      <a:pPr marL="0" marR="0" algn="l">
                        <a:lnSpc>
                          <a:spcPct val="115000"/>
                        </a:lnSpc>
                        <a:spcBef>
                          <a:spcPts val="0"/>
                        </a:spcBef>
                        <a:spcAft>
                          <a:spcPts val="0"/>
                        </a:spcAft>
                      </a:pPr>
                      <a:r>
                        <a:rPr lang="en-US" sz="2000" b="1" kern="100" dirty="0">
                          <a:effectLst/>
                          <a:latin typeface="+mn-lt"/>
                          <a:ea typeface="Aptos" panose="020B0004020202020204" pitchFamily="34" charset="0"/>
                          <a:cs typeface="Times New Roman" panose="02020603050405020304" pitchFamily="18" charset="0"/>
                        </a:rPr>
                        <a:t>Patient Action</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285750" indent="-285750">
                        <a:lnSpc>
                          <a:spcPct val="100000"/>
                        </a:lnSpc>
                        <a:buFont typeface="Arial" panose="020B0604020202020204" pitchFamily="34" charset="0"/>
                        <a:buChar char="•"/>
                      </a:pPr>
                      <a:r>
                        <a:rPr lang="en-US" sz="1800" dirty="0">
                          <a:solidFill>
                            <a:schemeClr val="tx1"/>
                          </a:solidFill>
                          <a:latin typeface="+mn-lt"/>
                        </a:rPr>
                        <a:t>Mr. A agrees to the changes.  He denies having any questions.  He will let the CM know if there is a problem with the medication.</a:t>
                      </a:r>
                    </a:p>
                  </a:txBody>
                  <a:tcPr/>
                </a:tc>
                <a:extLst>
                  <a:ext uri="{0D108BD9-81ED-4DB2-BD59-A6C34878D82A}">
                    <a16:rowId xmlns:a16="http://schemas.microsoft.com/office/drawing/2014/main" val="30880"/>
                  </a:ext>
                </a:extLst>
              </a:tr>
            </a:tbl>
          </a:graphicData>
        </a:graphic>
      </p:graphicFrame>
    </p:spTree>
    <p:extLst>
      <p:ext uri="{BB962C8B-B14F-4D97-AF65-F5344CB8AC3E}">
        <p14:creationId xmlns:p14="http://schemas.microsoft.com/office/powerpoint/2010/main" val="114823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21</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in this situation?</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9469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22</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endParaRPr lang="en-US" dirty="0"/>
          </a:p>
          <a:p>
            <a:r>
              <a:rPr lang="en-US" dirty="0"/>
              <a:t>Patient Self-Management</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2301348244"/>
              </p:ext>
            </p:extLst>
          </p:nvPr>
        </p:nvGraphicFramePr>
        <p:xfrm>
          <a:off x="611776" y="1612793"/>
          <a:ext cx="10968446" cy="4347440"/>
        </p:xfrm>
        <a:graphic>
          <a:graphicData uri="http://schemas.openxmlformats.org/drawingml/2006/table">
            <a:tbl>
              <a:tblPr firstRow="1" bandRow="1">
                <a:tableStyleId>{5C22544A-7EE6-4342-B048-85BDC9FD1C3A}</a:tableStyleId>
              </a:tblPr>
              <a:tblGrid>
                <a:gridCol w="2450401">
                  <a:extLst>
                    <a:ext uri="{9D8B030D-6E8A-4147-A177-3AD203B41FA5}">
                      <a16:colId xmlns:a16="http://schemas.microsoft.com/office/drawing/2014/main" val="751608622"/>
                    </a:ext>
                  </a:extLst>
                </a:gridCol>
                <a:gridCol w="8518045">
                  <a:extLst>
                    <a:ext uri="{9D8B030D-6E8A-4147-A177-3AD203B41FA5}">
                      <a16:colId xmlns:a16="http://schemas.microsoft.com/office/drawing/2014/main" val="928263914"/>
                    </a:ext>
                  </a:extLst>
                </a:gridCol>
              </a:tblGrid>
              <a:tr h="1063872">
                <a:tc gridSpan="2">
                  <a:txBody>
                    <a:bodyPr/>
                    <a:lstStyle/>
                    <a:p>
                      <a:r>
                        <a:rPr lang="en-US" sz="2400" b="1" kern="1200" dirty="0">
                          <a:solidFill>
                            <a:schemeClr val="lt1"/>
                          </a:solidFill>
                          <a:effectLst/>
                          <a:latin typeface="+mn-lt"/>
                          <a:ea typeface="+mn-ea"/>
                          <a:cs typeface="+mn-cs"/>
                        </a:rPr>
                        <a:t>Mr. A speaks with MA every day about his blood pressure readings by phone:</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1946687">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MA and Patient have a phone call and review BP daily until  his next CM visit- these are calls less than 10 minutes each.</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blood pressures are documented in the chart by the MA.  The values are within range.</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patient reports he is taking the medications as prescribed.  </a:t>
                      </a:r>
                    </a:p>
                  </a:txBody>
                  <a:tcPr marL="68580" marR="68580" marT="0" marB="0"/>
                </a:tc>
                <a:extLst>
                  <a:ext uri="{0D108BD9-81ED-4DB2-BD59-A6C34878D82A}">
                    <a16:rowId xmlns:a16="http://schemas.microsoft.com/office/drawing/2014/main" val="1122585254"/>
                  </a:ext>
                </a:extLst>
              </a:tr>
              <a:tr h="1336881">
                <a:tc>
                  <a:txBody>
                    <a:bodyPr/>
                    <a:lstStyle/>
                    <a:p>
                      <a:pPr marL="0" marR="0" algn="l">
                        <a:lnSpc>
                          <a:spcPct val="115000"/>
                        </a:lnSpc>
                        <a:spcBef>
                          <a:spcPts val="0"/>
                        </a:spcBef>
                        <a:spcAft>
                          <a:spcPts val="0"/>
                        </a:spcAft>
                      </a:pP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285750" indent="-285750">
                        <a:lnSpc>
                          <a:spcPct val="100000"/>
                        </a:lnSpc>
                        <a:buFont typeface="Arial" panose="020B0604020202020204" pitchFamily="34" charset="0"/>
                        <a:buChar char="•"/>
                      </a:pPr>
                      <a:endParaRPr lang="en-US" sz="1800" dirty="0">
                        <a:solidFill>
                          <a:schemeClr val="tx1"/>
                        </a:solidFill>
                        <a:latin typeface="+mn-lt"/>
                      </a:endParaRPr>
                    </a:p>
                  </a:txBody>
                  <a:tcPr/>
                </a:tc>
                <a:extLst>
                  <a:ext uri="{0D108BD9-81ED-4DB2-BD59-A6C34878D82A}">
                    <a16:rowId xmlns:a16="http://schemas.microsoft.com/office/drawing/2014/main" val="30880"/>
                  </a:ext>
                </a:extLst>
              </a:tr>
            </a:tbl>
          </a:graphicData>
        </a:graphic>
      </p:graphicFrame>
    </p:spTree>
    <p:extLst>
      <p:ext uri="{BB962C8B-B14F-4D97-AF65-F5344CB8AC3E}">
        <p14:creationId xmlns:p14="http://schemas.microsoft.com/office/powerpoint/2010/main" val="34538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23</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in this situation?</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18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24</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Care Management Office Visit</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774594068"/>
              </p:ext>
            </p:extLst>
          </p:nvPr>
        </p:nvGraphicFramePr>
        <p:xfrm>
          <a:off x="371475" y="1194398"/>
          <a:ext cx="11317421" cy="5656471"/>
        </p:xfrm>
        <a:graphic>
          <a:graphicData uri="http://schemas.openxmlformats.org/drawingml/2006/table">
            <a:tbl>
              <a:tblPr firstRow="1" bandRow="1">
                <a:tableStyleId>{5C22544A-7EE6-4342-B048-85BDC9FD1C3A}</a:tableStyleId>
              </a:tblPr>
              <a:tblGrid>
                <a:gridCol w="2550305">
                  <a:extLst>
                    <a:ext uri="{9D8B030D-6E8A-4147-A177-3AD203B41FA5}">
                      <a16:colId xmlns:a16="http://schemas.microsoft.com/office/drawing/2014/main" val="751608622"/>
                    </a:ext>
                  </a:extLst>
                </a:gridCol>
                <a:gridCol w="8767116">
                  <a:extLst>
                    <a:ext uri="{9D8B030D-6E8A-4147-A177-3AD203B41FA5}">
                      <a16:colId xmlns:a16="http://schemas.microsoft.com/office/drawing/2014/main" val="928263914"/>
                    </a:ext>
                  </a:extLst>
                </a:gridCol>
              </a:tblGrid>
              <a:tr h="470829">
                <a:tc gridSpan="2">
                  <a:txBody>
                    <a:bodyPr/>
                    <a:lstStyle/>
                    <a:p>
                      <a:r>
                        <a:rPr lang="en-US" sz="2400" b="1" kern="1200" dirty="0">
                          <a:solidFill>
                            <a:schemeClr val="lt1"/>
                          </a:solidFill>
                          <a:effectLst/>
                          <a:latin typeface="+mn-lt"/>
                          <a:ea typeface="+mn-ea"/>
                          <a:cs typeface="+mn-cs"/>
                        </a:rPr>
                        <a:t>Mr. A  returns to the office for a visit with the Care Manager and the SW</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1345162">
                <a:tc>
                  <a:txBody>
                    <a:bodyPr/>
                    <a:lstStyle/>
                    <a:p>
                      <a:pPr algn="l"/>
                      <a:r>
                        <a:rPr lang="en-US" sz="2000" b="1" kern="1200" dirty="0">
                          <a:solidFill>
                            <a:schemeClr val="dk1"/>
                          </a:solidFill>
                          <a:effectLst/>
                          <a:latin typeface="+mn-lt"/>
                          <a:ea typeface="+mn-ea"/>
                          <a:cs typeface="+mn-cs"/>
                        </a:rPr>
                        <a:t>Assessment Findings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b="1" kern="100" dirty="0">
                          <a:solidFill>
                            <a:schemeClr val="tx1"/>
                          </a:solidFill>
                          <a:effectLst/>
                          <a:latin typeface="+mn-lt"/>
                          <a:ea typeface="Aptos" panose="020B0004020202020204" pitchFamily="34" charset="0"/>
                          <a:cs typeface="Times New Roman" panose="02020603050405020304" pitchFamily="18" charset="0"/>
                        </a:rPr>
                        <a:t>PHQ 9- 5/9</a:t>
                      </a:r>
                    </a:p>
                    <a:p>
                      <a:pPr marL="285750" marR="0" indent="-285750">
                        <a:lnSpc>
                          <a:spcPct val="100000"/>
                        </a:lnSpc>
                        <a:spcBef>
                          <a:spcPts val="0"/>
                        </a:spcBef>
                        <a:spcAft>
                          <a:spcPts val="0"/>
                        </a:spcAft>
                        <a:buFont typeface="Arial" panose="020B0604020202020204" pitchFamily="34" charset="0"/>
                        <a:buChar char="•"/>
                      </a:pPr>
                      <a:r>
                        <a:rPr lang="en-US" sz="1800" b="1" kern="100" dirty="0">
                          <a:solidFill>
                            <a:schemeClr val="tx1"/>
                          </a:solidFill>
                          <a:effectLst/>
                          <a:latin typeface="+mn-lt"/>
                          <a:ea typeface="Aptos" panose="020B0004020202020204" pitchFamily="34" charset="0"/>
                          <a:cs typeface="Times New Roman" panose="02020603050405020304" pitchFamily="18" charset="0"/>
                        </a:rPr>
                        <a:t>BP 140/60</a:t>
                      </a:r>
                    </a:p>
                    <a:p>
                      <a:pPr marL="285750" marR="0" indent="-285750">
                        <a:lnSpc>
                          <a:spcPct val="100000"/>
                        </a:lnSpc>
                        <a:spcBef>
                          <a:spcPts val="0"/>
                        </a:spcBef>
                        <a:spcAft>
                          <a:spcPts val="0"/>
                        </a:spcAft>
                        <a:buFont typeface="Arial" panose="020B0604020202020204" pitchFamily="34" charset="0"/>
                        <a:buChar char="•"/>
                      </a:pPr>
                      <a:r>
                        <a:rPr lang="en-US" sz="1800" b="1" kern="100" dirty="0">
                          <a:solidFill>
                            <a:schemeClr val="tx1"/>
                          </a:solidFill>
                          <a:effectLst/>
                          <a:latin typeface="+mn-lt"/>
                          <a:ea typeface="Aptos" panose="020B0004020202020204" pitchFamily="34" charset="0"/>
                          <a:cs typeface="Times New Roman" panose="02020603050405020304" pitchFamily="18" charset="0"/>
                        </a:rPr>
                        <a:t>HR - 20</a:t>
                      </a:r>
                    </a:p>
                  </a:txBody>
                  <a:tcPr marL="68580" marR="68580" marT="0" marB="0"/>
                </a:tc>
                <a:extLst>
                  <a:ext uri="{0D108BD9-81ED-4DB2-BD59-A6C34878D82A}">
                    <a16:rowId xmlns:a16="http://schemas.microsoft.com/office/drawing/2014/main" val="3648430999"/>
                  </a:ext>
                </a:extLst>
              </a:tr>
              <a:tr h="3711087">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CM and MSW meet with the patient together along with his wife.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The CM follows up on the BP and lab values. BP is better but still not at target; LDL high.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Discuss concerns with PHQ2 and the desire to explore more.</a:t>
                      </a: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SW spends the rest of the visit with patient.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PHQ9 is completed, the SW  shares the results with the provider to confirm diagnosis for depression. </a:t>
                      </a: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The patients SM action plan is updated, and new goals established.</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priority is to work with the MSW on his stress and anxiety around his health.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SW will continue to monitor, based on response will determine when to close to services.</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Visit is 90 minutes. </a:t>
                      </a: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The SW reviews with the patient the lifestyle group visit offering at this practice (</a:t>
                      </a:r>
                      <a:r>
                        <a:rPr lang="en-US" sz="1800" kern="100" dirty="0">
                          <a:solidFill>
                            <a:schemeClr val="tx1"/>
                          </a:solidFill>
                          <a:effectLst/>
                          <a:latin typeface="+mn-lt"/>
                          <a:ea typeface="Aptos" panose="020B0004020202020204" pitchFamily="34" charset="0"/>
                          <a:cs typeface="Times New Roman" panose="02020603050405020304" pitchFamily="18" charset="0"/>
                        </a:rPr>
                        <a:t>based on BP, weight and cholesterol level).  The patient agrees and schedules to attend the next group visit.</a:t>
                      </a:r>
                    </a:p>
                  </a:txBody>
                  <a:tcPr marL="68580" marR="68580" marT="0" marB="0"/>
                </a:tc>
                <a:extLst>
                  <a:ext uri="{0D108BD9-81ED-4DB2-BD59-A6C34878D82A}">
                    <a16:rowId xmlns:a16="http://schemas.microsoft.com/office/drawing/2014/main" val="1122585254"/>
                  </a:ext>
                </a:extLst>
              </a:tr>
            </a:tbl>
          </a:graphicData>
        </a:graphic>
      </p:graphicFrame>
      <p:sp>
        <p:nvSpPr>
          <p:cNvPr id="10" name="TextBox 9">
            <a:extLst>
              <a:ext uri="{FF2B5EF4-FFF2-40B4-BE49-F238E27FC236}">
                <a16:creationId xmlns:a16="http://schemas.microsoft.com/office/drawing/2014/main" id="{49028A86-C4B8-ADB1-D509-BD8E096DC339}"/>
              </a:ext>
            </a:extLst>
          </p:cNvPr>
          <p:cNvSpPr txBox="1"/>
          <p:nvPr/>
        </p:nvSpPr>
        <p:spPr>
          <a:xfrm>
            <a:off x="5149516" y="1622194"/>
            <a:ext cx="6092966" cy="1200329"/>
          </a:xfrm>
          <a:prstGeom prst="rect">
            <a:avLst/>
          </a:prstGeom>
          <a:noFill/>
        </p:spPr>
        <p:txBody>
          <a:bodyPr wrap="square">
            <a:spAutoFit/>
          </a:bodyPr>
          <a:lstStyle/>
          <a:p>
            <a:pPr marL="285750" marR="0" indent="-285750">
              <a:lnSpc>
                <a:spcPct val="100000"/>
              </a:lnSpc>
              <a:spcBef>
                <a:spcPts val="0"/>
              </a:spcBef>
              <a:spcAft>
                <a:spcPts val="0"/>
              </a:spcAft>
              <a:buFont typeface="Arial" panose="020B0604020202020204" pitchFamily="34" charset="0"/>
              <a:buChar char="•"/>
            </a:pPr>
            <a:r>
              <a:rPr lang="en-US" sz="1800" b="1" kern="100" dirty="0">
                <a:solidFill>
                  <a:schemeClr val="tx1"/>
                </a:solidFill>
                <a:effectLst/>
                <a:latin typeface="+mn-lt"/>
                <a:ea typeface="Aptos" panose="020B0004020202020204" pitchFamily="34" charset="0"/>
                <a:cs typeface="Times New Roman" panose="02020603050405020304" pitchFamily="18" charset="0"/>
              </a:rPr>
              <a:t>BMI 40</a:t>
            </a:r>
          </a:p>
          <a:p>
            <a:pPr marL="285750" marR="0" indent="-285750">
              <a:lnSpc>
                <a:spcPct val="100000"/>
              </a:lnSpc>
              <a:spcBef>
                <a:spcPts val="0"/>
              </a:spcBef>
              <a:spcAft>
                <a:spcPts val="0"/>
              </a:spcAft>
              <a:buFont typeface="Arial" panose="020B0604020202020204" pitchFamily="34" charset="0"/>
              <a:buChar char="•"/>
            </a:pPr>
            <a:r>
              <a:rPr lang="en-US" sz="1800" b="1" kern="100" dirty="0">
                <a:solidFill>
                  <a:schemeClr val="tx1"/>
                </a:solidFill>
                <a:effectLst/>
                <a:latin typeface="+mn-lt"/>
                <a:ea typeface="Aptos" panose="020B0004020202020204" pitchFamily="34" charset="0"/>
                <a:cs typeface="Times New Roman" panose="02020603050405020304" pitchFamily="18" charset="0"/>
              </a:rPr>
              <a:t>LDL Cholesterol *180</a:t>
            </a:r>
          </a:p>
          <a:p>
            <a:pPr marL="285750" marR="0" indent="-285750">
              <a:lnSpc>
                <a:spcPct val="100000"/>
              </a:lnSpc>
              <a:spcBef>
                <a:spcPts val="0"/>
              </a:spcBef>
              <a:spcAft>
                <a:spcPts val="0"/>
              </a:spcAft>
              <a:buFont typeface="Arial" panose="020B0604020202020204" pitchFamily="34" charset="0"/>
              <a:buChar char="•"/>
            </a:pPr>
            <a:r>
              <a:rPr lang="en-US" sz="1800" b="1" kern="100" dirty="0">
                <a:solidFill>
                  <a:schemeClr val="tx1"/>
                </a:solidFill>
                <a:effectLst/>
                <a:latin typeface="+mn-lt"/>
                <a:ea typeface="Aptos" panose="020B0004020202020204" pitchFamily="34" charset="0"/>
                <a:cs typeface="Times New Roman" panose="02020603050405020304" pitchFamily="18" charset="0"/>
              </a:rPr>
              <a:t>Smoking cessation addressed- pt. is not interested at this time. </a:t>
            </a:r>
          </a:p>
        </p:txBody>
      </p:sp>
    </p:spTree>
    <p:extLst>
      <p:ext uri="{BB962C8B-B14F-4D97-AF65-F5344CB8AC3E}">
        <p14:creationId xmlns:p14="http://schemas.microsoft.com/office/powerpoint/2010/main" val="417457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25</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Patient Attends Group Visit</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1630182624"/>
              </p:ext>
            </p:extLst>
          </p:nvPr>
        </p:nvGraphicFramePr>
        <p:xfrm>
          <a:off x="371475" y="1612793"/>
          <a:ext cx="11601449" cy="3527761"/>
        </p:xfrm>
        <a:graphic>
          <a:graphicData uri="http://schemas.openxmlformats.org/drawingml/2006/table">
            <a:tbl>
              <a:tblPr firstRow="1" bandRow="1">
                <a:tableStyleId>{5C22544A-7EE6-4342-B048-85BDC9FD1C3A}</a:tableStyleId>
              </a:tblPr>
              <a:tblGrid>
                <a:gridCol w="2614309">
                  <a:extLst>
                    <a:ext uri="{9D8B030D-6E8A-4147-A177-3AD203B41FA5}">
                      <a16:colId xmlns:a16="http://schemas.microsoft.com/office/drawing/2014/main" val="751608622"/>
                    </a:ext>
                  </a:extLst>
                </a:gridCol>
                <a:gridCol w="8987140">
                  <a:extLst>
                    <a:ext uri="{9D8B030D-6E8A-4147-A177-3AD203B41FA5}">
                      <a16:colId xmlns:a16="http://schemas.microsoft.com/office/drawing/2014/main" val="928263914"/>
                    </a:ext>
                  </a:extLst>
                </a:gridCol>
              </a:tblGrid>
              <a:tr h="546707">
                <a:tc gridSpan="2">
                  <a:txBody>
                    <a:bodyPr/>
                    <a:lstStyle/>
                    <a:p>
                      <a:r>
                        <a:rPr lang="en-US" sz="2400" b="1" kern="1200" dirty="0">
                          <a:solidFill>
                            <a:schemeClr val="lt1"/>
                          </a:solidFill>
                          <a:effectLst/>
                          <a:latin typeface="+mn-lt"/>
                          <a:ea typeface="+mn-ea"/>
                          <a:cs typeface="+mn-cs"/>
                        </a:rPr>
                        <a:t>Mr. A attends a group visit at the office</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2981054">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00" dirty="0">
                          <a:solidFill>
                            <a:schemeClr val="tx1"/>
                          </a:solidFill>
                          <a:effectLst/>
                          <a:latin typeface="+mn-lt"/>
                          <a:ea typeface="Aptos" panose="020B0004020202020204" pitchFamily="34" charset="0"/>
                          <a:cs typeface="Times New Roman" panose="02020603050405020304" pitchFamily="18" charset="0"/>
                        </a:rPr>
                        <a:t>The patient attends the first visit with 3 other patients.  </a:t>
                      </a:r>
                    </a:p>
                    <a:p>
                      <a:pPr marL="0" marR="0" indent="0">
                        <a:lnSpc>
                          <a:spcPct val="100000"/>
                        </a:lnSpc>
                        <a:spcBef>
                          <a:spcPts val="0"/>
                        </a:spcBef>
                        <a:spcAft>
                          <a:spcPts val="0"/>
                        </a:spcAft>
                        <a:buFont typeface="Arial" panose="020B0604020202020204" pitchFamily="34" charset="0"/>
                        <a:buNone/>
                      </a:pPr>
                      <a:endParaRPr lang="en-US" sz="1800" b="1" kern="100" dirty="0">
                        <a:solidFill>
                          <a:schemeClr val="tx1"/>
                        </a:solidFill>
                        <a:effectLst/>
                        <a:latin typeface="+mn-lt"/>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CM and Dietician lead the group visit</a:t>
                      </a:r>
                      <a:r>
                        <a:rPr lang="en-US" sz="1800" kern="100" dirty="0">
                          <a:solidFill>
                            <a:schemeClr val="tx1"/>
                          </a:solidFill>
                          <a:effectLst/>
                          <a:latin typeface="+mn-lt"/>
                          <a:ea typeface="Aptos" panose="020B0004020202020204" pitchFamily="34" charset="0"/>
                          <a:cs typeface="Times New Roman" panose="02020603050405020304" pitchFamily="18" charset="0"/>
                        </a:rPr>
                        <a:t>.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Group visit offering at this practice based on BP, weight and cholesterol level.  </a:t>
                      </a:r>
                    </a:p>
                    <a:p>
                      <a:pPr marL="0" marR="0" indent="0">
                        <a:lnSpc>
                          <a:spcPct val="100000"/>
                        </a:lnSpc>
                        <a:spcBef>
                          <a:spcPts val="0"/>
                        </a:spcBef>
                        <a:spcAft>
                          <a:spcPts val="0"/>
                        </a:spcAft>
                        <a:buFont typeface="Arial" panose="020B0604020202020204" pitchFamily="34" charset="0"/>
                        <a:buNone/>
                      </a:pPr>
                      <a:endParaRPr lang="en-US" sz="1800" kern="100" dirty="0">
                        <a:solidFill>
                          <a:schemeClr val="tx1"/>
                        </a:solidFill>
                        <a:effectLst/>
                        <a:latin typeface="+mn-lt"/>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In the visit</a:t>
                      </a:r>
                      <a:r>
                        <a:rPr lang="en-US" sz="1800" kern="100" dirty="0">
                          <a:solidFill>
                            <a:schemeClr val="tx1"/>
                          </a:solidFill>
                          <a:effectLst/>
                          <a:latin typeface="+mn-lt"/>
                          <a:ea typeface="Aptos" panose="020B0004020202020204" pitchFamily="34" charset="0"/>
                          <a:cs typeface="Times New Roman" panose="02020603050405020304" pitchFamily="18" charset="0"/>
                        </a:rPr>
                        <a:t>:</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Pt vital signs are taken, and medications are reviewed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solidFill>
                            <a:schemeClr val="tx1"/>
                          </a:solidFill>
                          <a:effectLst/>
                          <a:latin typeface="+mn-lt"/>
                          <a:ea typeface="Aptos" panose="020B0004020202020204" pitchFamily="34" charset="0"/>
                          <a:cs typeface="Times New Roman" panose="02020603050405020304" pitchFamily="18" charset="0"/>
                        </a:rPr>
                        <a:t>The group is focused on making lifestyle changes to improve health outcomes.</a:t>
                      </a:r>
                    </a:p>
                    <a:p>
                      <a:pPr marL="742950" marR="0" lvl="1"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class lasts 30 minutes. </a:t>
                      </a:r>
                    </a:p>
                  </a:txBody>
                  <a:tcPr marL="68580" marR="68580" marT="0" marB="0"/>
                </a:tc>
                <a:extLst>
                  <a:ext uri="{0D108BD9-81ED-4DB2-BD59-A6C34878D82A}">
                    <a16:rowId xmlns:a16="http://schemas.microsoft.com/office/drawing/2014/main" val="1122585254"/>
                  </a:ext>
                </a:extLst>
              </a:tr>
            </a:tbl>
          </a:graphicData>
        </a:graphic>
      </p:graphicFrame>
    </p:spTree>
    <p:extLst>
      <p:ext uri="{BB962C8B-B14F-4D97-AF65-F5344CB8AC3E}">
        <p14:creationId xmlns:p14="http://schemas.microsoft.com/office/powerpoint/2010/main" val="12374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26</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in these situation?</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38734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D35AD-9922-A64E-B0FF-ED0BE4032901}"/>
              </a:ext>
            </a:extLst>
          </p:cNvPr>
          <p:cNvSpPr>
            <a:spLocks noGrp="1"/>
          </p:cNvSpPr>
          <p:nvPr>
            <p:ph idx="1"/>
          </p:nvPr>
        </p:nvSpPr>
        <p:spPr>
          <a:xfrm>
            <a:off x="242370" y="1071674"/>
            <a:ext cx="11766015" cy="4723554"/>
          </a:xfrm>
        </p:spPr>
        <p:txBody>
          <a:bodyPr/>
          <a:lstStyle/>
          <a:p>
            <a:pPr marL="0" indent="0">
              <a:buNone/>
            </a:pPr>
            <a:r>
              <a:rPr lang="en-US" sz="2400" b="1" dirty="0"/>
              <a:t>How many encounters took place with Mr. A and on behalf of him to assist him with the identified problems</a:t>
            </a:r>
            <a:r>
              <a:rPr lang="en-US" sz="2400" dirty="0"/>
              <a:t>:</a:t>
            </a:r>
          </a:p>
          <a:p>
            <a:pPr lvl="1"/>
            <a:r>
              <a:rPr lang="en-US" sz="2000" dirty="0"/>
              <a:t>Uncontrolled blood pressure</a:t>
            </a:r>
          </a:p>
          <a:p>
            <a:pPr lvl="1"/>
            <a:r>
              <a:rPr lang="en-US" sz="2000" dirty="0"/>
              <a:t>Social needs related to finances for the medication</a:t>
            </a:r>
          </a:p>
          <a:p>
            <a:pPr lvl="1"/>
            <a:r>
              <a:rPr lang="en-US" sz="2000" dirty="0"/>
              <a:t>Behavioral challenges with depression</a:t>
            </a:r>
          </a:p>
          <a:p>
            <a:pPr lvl="1"/>
            <a:r>
              <a:rPr lang="en-US" sz="2000" dirty="0"/>
              <a:t>Support of life-style changes</a:t>
            </a:r>
          </a:p>
          <a:p>
            <a:pPr marL="0" indent="0">
              <a:buNone/>
            </a:pPr>
            <a:r>
              <a:rPr lang="en-US" sz="2400" b="1" dirty="0"/>
              <a:t>Who was on this patient’s team?</a:t>
            </a:r>
          </a:p>
          <a:p>
            <a:pPr lvl="1"/>
            <a:r>
              <a:rPr lang="en-US" sz="2000" dirty="0"/>
              <a:t>Patient, wife</a:t>
            </a:r>
          </a:p>
          <a:p>
            <a:pPr lvl="1"/>
            <a:r>
              <a:rPr lang="en-US" sz="2000" dirty="0"/>
              <a:t>MD, CM, SW, Triage Nurse, Pharmacist, MA</a:t>
            </a:r>
          </a:p>
          <a:p>
            <a:pPr lvl="1"/>
            <a:r>
              <a:rPr lang="en-US" sz="2000" dirty="0"/>
              <a:t>Medical Neighbors: Specialist, Community Pharmacist</a:t>
            </a:r>
          </a:p>
          <a:p>
            <a:pPr marL="0" indent="0">
              <a:buNone/>
            </a:pPr>
            <a:r>
              <a:rPr lang="en-US" sz="2400" b="1" dirty="0"/>
              <a:t>Care team members that billed for services for Mr. A</a:t>
            </a:r>
          </a:p>
          <a:p>
            <a:pPr lvl="1"/>
            <a:r>
              <a:rPr lang="en-US" sz="2000" dirty="0"/>
              <a:t>Triage nurse, MA</a:t>
            </a:r>
          </a:p>
          <a:p>
            <a:pPr lvl="1"/>
            <a:r>
              <a:rPr lang="en-US" sz="2000" dirty="0"/>
              <a:t>Care Manager, SW, Pharmacist</a:t>
            </a:r>
          </a:p>
          <a:p>
            <a:pPr lvl="1"/>
            <a:r>
              <a:rPr lang="en-US" sz="2000" dirty="0"/>
              <a:t>MD/Provider</a:t>
            </a:r>
          </a:p>
          <a:p>
            <a:endParaRPr lang="en-US" sz="2400" dirty="0"/>
          </a:p>
          <a:p>
            <a:endParaRPr lang="en-US" sz="2400" dirty="0"/>
          </a:p>
          <a:p>
            <a:endParaRPr lang="en-US" sz="2400" dirty="0"/>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27</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5" name="Text Placeholder 4">
            <a:extLst>
              <a:ext uri="{FF2B5EF4-FFF2-40B4-BE49-F238E27FC236}">
                <a16:creationId xmlns:a16="http://schemas.microsoft.com/office/drawing/2014/main" id="{0B00B9D5-46DE-3C9A-9C01-A10A1E86EF55}"/>
              </a:ext>
            </a:extLst>
          </p:cNvPr>
          <p:cNvSpPr>
            <a:spLocks noGrp="1"/>
          </p:cNvSpPr>
          <p:nvPr>
            <p:ph type="body" idx="20"/>
          </p:nvPr>
        </p:nvSpPr>
        <p:spPr>
          <a:xfrm>
            <a:off x="584560" y="238860"/>
            <a:ext cx="10657922" cy="823912"/>
          </a:xfrm>
        </p:spPr>
        <p:txBody>
          <a:bodyPr/>
          <a:lstStyle/>
          <a:p>
            <a:r>
              <a:rPr lang="en-US" dirty="0"/>
              <a:t>Encounters</a:t>
            </a:r>
          </a:p>
        </p:txBody>
      </p:sp>
    </p:spTree>
    <p:extLst>
      <p:ext uri="{BB962C8B-B14F-4D97-AF65-F5344CB8AC3E}">
        <p14:creationId xmlns:p14="http://schemas.microsoft.com/office/powerpoint/2010/main" val="173692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7DCE-F391-715A-5837-CB46012F3442}"/>
              </a:ext>
            </a:extLst>
          </p:cNvPr>
          <p:cNvSpPr>
            <a:spLocks noGrp="1"/>
          </p:cNvSpPr>
          <p:nvPr>
            <p:ph type="title"/>
          </p:nvPr>
        </p:nvSpPr>
        <p:spPr/>
        <p:txBody>
          <a:bodyPr/>
          <a:lstStyle/>
          <a:p>
            <a:r>
              <a:rPr lang="en-US" dirty="0"/>
              <a:t>Day In the Life</a:t>
            </a:r>
          </a:p>
        </p:txBody>
      </p:sp>
      <p:sp>
        <p:nvSpPr>
          <p:cNvPr id="3" name="Text Placeholder 2">
            <a:extLst>
              <a:ext uri="{FF2B5EF4-FFF2-40B4-BE49-F238E27FC236}">
                <a16:creationId xmlns:a16="http://schemas.microsoft.com/office/drawing/2014/main" id="{87C87750-7123-B68F-A7D4-547648E9CDE8}"/>
              </a:ext>
            </a:extLst>
          </p:cNvPr>
          <p:cNvSpPr>
            <a:spLocks noGrp="1"/>
          </p:cNvSpPr>
          <p:nvPr>
            <p:ph type="body" idx="20"/>
          </p:nvPr>
        </p:nvSpPr>
        <p:spPr/>
        <p:txBody>
          <a:bodyPr/>
          <a:lstStyle/>
          <a:p>
            <a:r>
              <a:rPr lang="en-US" dirty="0"/>
              <a:t>Identifying Patients for PDCM During the Planned Visits</a:t>
            </a:r>
          </a:p>
        </p:txBody>
      </p:sp>
      <p:sp>
        <p:nvSpPr>
          <p:cNvPr id="4" name="Picture Placeholder 3">
            <a:extLst>
              <a:ext uri="{FF2B5EF4-FFF2-40B4-BE49-F238E27FC236}">
                <a16:creationId xmlns:a16="http://schemas.microsoft.com/office/drawing/2014/main" id="{D32EF191-2D25-296E-C6C1-5CFCB07778BF}"/>
              </a:ext>
            </a:extLst>
          </p:cNvPr>
          <p:cNvSpPr>
            <a:spLocks noGrp="1"/>
          </p:cNvSpPr>
          <p:nvPr>
            <p:ph type="pic" idx="1"/>
          </p:nvPr>
        </p:nvSpPr>
        <p:spPr>
          <a:xfrm>
            <a:off x="611777" y="2322112"/>
            <a:ext cx="10968445" cy="3254064"/>
          </a:xfrm>
        </p:spPr>
        <p:txBody>
          <a:bodyPr/>
          <a:lstStyle/>
          <a:p>
            <a:pPr marL="342900" indent="-342900">
              <a:buFont typeface="+mj-lt"/>
              <a:buAutoNum type="arabicPeriod"/>
            </a:pPr>
            <a:r>
              <a:rPr lang="en-US" sz="2000" dirty="0"/>
              <a:t>Review the registry for patient’s who have potential challenges that may benefit from PDCM&gt;</a:t>
            </a:r>
          </a:p>
          <a:p>
            <a:pPr marL="342900" indent="-342900">
              <a:buFont typeface="+mj-lt"/>
              <a:buAutoNum type="arabicPeriod"/>
            </a:pPr>
            <a:r>
              <a:rPr lang="en-US" sz="2000" dirty="0"/>
              <a:t>Review the weekly schedule – are any of the patients from the registry list coming in for an appointment?  If yes, flag them for a potential referral and review with the provider to address the need during the provider visit.  </a:t>
            </a:r>
          </a:p>
          <a:p>
            <a:pPr marL="342900" indent="-342900">
              <a:buFont typeface="+mj-lt"/>
              <a:buAutoNum type="arabicPeriod"/>
            </a:pPr>
            <a:r>
              <a:rPr lang="en-US" sz="2000" dirty="0"/>
              <a:t>If agreeable, introduce self and make arrangements for the enrollment.  Review patients who may benefit from PDCM with the care team.  </a:t>
            </a:r>
          </a:p>
          <a:p>
            <a:pPr marL="342900" indent="-342900">
              <a:buFont typeface="+mj-lt"/>
              <a:buAutoNum type="arabicPeriod"/>
            </a:pPr>
            <a:r>
              <a:rPr lang="en-US" sz="2000" dirty="0"/>
              <a:t>Verify PDCM benefits with the patient’s health insurance employer plan, review the coverage with the patient.  </a:t>
            </a:r>
          </a:p>
          <a:p>
            <a:pPr marL="342900" indent="-342900">
              <a:buFont typeface="+mj-lt"/>
              <a:buAutoNum type="arabicPeriod"/>
            </a:pPr>
            <a:endParaRPr lang="en-US" sz="2000" dirty="0"/>
          </a:p>
          <a:p>
            <a:endParaRPr lang="en-US" sz="2000" dirty="0"/>
          </a:p>
          <a:p>
            <a:endParaRPr lang="en-US" dirty="0"/>
          </a:p>
          <a:p>
            <a:pPr marL="342900" indent="-342900">
              <a:buFont typeface="+mj-lt"/>
              <a:buAutoNum type="arabicPeriod"/>
            </a:pPr>
            <a:endParaRPr lang="en-US" dirty="0"/>
          </a:p>
        </p:txBody>
      </p:sp>
      <p:sp>
        <p:nvSpPr>
          <p:cNvPr id="6" name="Date Placeholder 5">
            <a:extLst>
              <a:ext uri="{FF2B5EF4-FFF2-40B4-BE49-F238E27FC236}">
                <a16:creationId xmlns:a16="http://schemas.microsoft.com/office/drawing/2014/main" id="{E74E636F-415B-92EB-68DD-A3F580C7E463}"/>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0D37ACD-6466-48E7-BEFA-49FD2D85829B}" type="datetime1">
              <a:rPr kumimoji="0" lang="en-US" sz="1000" b="0" i="0" u="none" strike="noStrike" kern="1200" cap="none" spc="0" normalizeH="0" baseline="0" noProof="0" smtClean="0">
                <a:ln>
                  <a:noFill/>
                </a:ln>
                <a:solidFill>
                  <a:srgbClr val="135D7A"/>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12/9/2024</a:t>
            </a:fld>
            <a:endParaRPr kumimoji="0" lang="en-US" sz="1000" b="0" i="0" u="none" strike="noStrike" kern="1200" cap="none" spc="0" normalizeH="0" baseline="0" noProof="0" dirty="0">
              <a:ln>
                <a:noFill/>
              </a:ln>
              <a:solidFill>
                <a:srgbClr val="135D7A"/>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BDBBF48-7694-F2D5-89B9-72795179C8F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FD7088-A482-4B9E-9A53-06305EE0ABFA}" type="slidenum">
              <a:rPr kumimoji="0" lang="en-US" sz="1000" b="0" i="0" u="none" strike="noStrike" kern="1200" cap="none" spc="0" normalizeH="0" baseline="0" noProof="0" smtClean="0">
                <a:ln>
                  <a:noFill/>
                </a:ln>
                <a:solidFill>
                  <a:srgbClr val="135D7A"/>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135D7A"/>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D4051F9-5827-71B1-C40B-D806B1FB75F5}"/>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35D7A"/>
                </a:solidFill>
                <a:effectLst/>
                <a:uLnTx/>
                <a:uFillTx/>
                <a:latin typeface="Calibri" panose="020F0502020204030204"/>
                <a:ea typeface="+mn-ea"/>
                <a:cs typeface="+mn-cs"/>
              </a:rPr>
              <a:t>This document contains confidential and proprietary information of MI-CCSI and/or its affiliates.  Any further copying, reproduction, or distribution outside of MI-CCSI without express written consent is strictly prohibited.</a:t>
            </a:r>
            <a:endParaRPr kumimoji="0" lang="en-US" sz="800" b="0" i="0" u="none" strike="noStrike" kern="1200" cap="none" spc="0" normalizeH="0" baseline="0" noProof="0" dirty="0">
              <a:ln>
                <a:noFill/>
              </a:ln>
              <a:solidFill>
                <a:srgbClr val="135D7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44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02C2F-E5FA-D6E0-1DB8-4FB34DCAACBB}"/>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3" name="Slide Number Placeholder 2">
            <a:extLst>
              <a:ext uri="{FF2B5EF4-FFF2-40B4-BE49-F238E27FC236}">
                <a16:creationId xmlns:a16="http://schemas.microsoft.com/office/drawing/2014/main" id="{583A9571-1442-4C0F-9F7B-FE64137C984E}"/>
              </a:ext>
            </a:extLst>
          </p:cNvPr>
          <p:cNvSpPr>
            <a:spLocks noGrp="1"/>
          </p:cNvSpPr>
          <p:nvPr>
            <p:ph type="sldNum" sz="quarter" idx="4"/>
          </p:nvPr>
        </p:nvSpPr>
        <p:spPr/>
        <p:txBody>
          <a:bodyPr/>
          <a:lstStyle/>
          <a:p>
            <a:fld id="{4EFD7088-A482-4B9E-9A53-06305EE0ABFA}" type="slidenum">
              <a:rPr lang="en-US" smtClean="0"/>
              <a:pPr/>
              <a:t>29</a:t>
            </a:fld>
            <a:endParaRPr lang="en-US" dirty="0"/>
          </a:p>
        </p:txBody>
      </p:sp>
      <p:sp>
        <p:nvSpPr>
          <p:cNvPr id="4" name="Footer Placeholder 3">
            <a:extLst>
              <a:ext uri="{FF2B5EF4-FFF2-40B4-BE49-F238E27FC236}">
                <a16:creationId xmlns:a16="http://schemas.microsoft.com/office/drawing/2014/main" id="{BC0AE67F-293B-D9A7-2F40-34C09078FF8C}"/>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69751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8DD23-38AF-9EE5-43F9-431BDB2DB57F}"/>
              </a:ext>
            </a:extLst>
          </p:cNvPr>
          <p:cNvSpPr>
            <a:spLocks noGrp="1"/>
          </p:cNvSpPr>
          <p:nvPr>
            <p:ph type="body" sz="quarter" idx="14"/>
          </p:nvPr>
        </p:nvSpPr>
        <p:spPr/>
        <p:txBody>
          <a:bodyPr/>
          <a:lstStyle/>
          <a:p>
            <a:pPr marL="0" indent="0">
              <a:lnSpc>
                <a:spcPct val="100000"/>
              </a:lnSpc>
              <a:spcBef>
                <a:spcPts val="0"/>
              </a:spcBef>
              <a:buNone/>
            </a:pPr>
            <a:r>
              <a:rPr lang="en-US" sz="2400" b="1" dirty="0"/>
              <a:t>BCBSM PCMH- N Capability</a:t>
            </a:r>
          </a:p>
          <a:p>
            <a:pPr marL="0" indent="0">
              <a:lnSpc>
                <a:spcPct val="100000"/>
              </a:lnSpc>
              <a:spcBef>
                <a:spcPts val="0"/>
              </a:spcBef>
              <a:buNone/>
            </a:pPr>
            <a:r>
              <a:rPr lang="en-US" sz="2400" b="1" dirty="0"/>
              <a:t>What is a planned Visit?</a:t>
            </a:r>
            <a:endParaRPr lang="en-US" dirty="0"/>
          </a:p>
          <a:p>
            <a:pPr lvl="1">
              <a:lnSpc>
                <a:spcPct val="100000"/>
              </a:lnSpc>
              <a:spcBef>
                <a:spcPts val="0"/>
              </a:spcBef>
            </a:pPr>
            <a:r>
              <a:rPr lang="en-US" dirty="0"/>
              <a:t>Planned visits consist of a documented, proactive, comprehensive approach to ensure that patients receive needed care in an efficient and effective manner.  </a:t>
            </a:r>
          </a:p>
          <a:p>
            <a:pPr lvl="1">
              <a:lnSpc>
                <a:spcPct val="100000"/>
              </a:lnSpc>
              <a:spcBef>
                <a:spcPts val="0"/>
              </a:spcBef>
            </a:pPr>
            <a:r>
              <a:rPr lang="en-US" dirty="0"/>
              <a:t>Part of the Care Management Process </a:t>
            </a:r>
          </a:p>
          <a:p>
            <a:pPr lvl="1">
              <a:lnSpc>
                <a:spcPct val="100000"/>
              </a:lnSpc>
              <a:spcBef>
                <a:spcPts val="0"/>
              </a:spcBef>
            </a:pPr>
            <a:r>
              <a:rPr lang="en-US" dirty="0"/>
              <a:t>Planned visits include the well-orchestrated, team-based approach to managing the patient’s care during the visit, performed on a routine basis, as well as the tracking and scheduling of regular visits, and the guideline-based preparation that occurs prior to the visit. </a:t>
            </a:r>
          </a:p>
          <a:p>
            <a:pPr>
              <a:lnSpc>
                <a:spcPct val="100000"/>
              </a:lnSpc>
              <a:spcBef>
                <a:spcPts val="600"/>
              </a:spcBef>
              <a:spcAft>
                <a:spcPts val="0"/>
              </a:spcAft>
            </a:pPr>
            <a:endParaRPr lang="en-US" sz="900" dirty="0"/>
          </a:p>
          <a:p>
            <a:pPr marL="0" indent="0">
              <a:lnSpc>
                <a:spcPct val="100000"/>
              </a:lnSpc>
              <a:spcBef>
                <a:spcPts val="600"/>
              </a:spcBef>
              <a:spcAft>
                <a:spcPts val="0"/>
              </a:spcAft>
              <a:buNone/>
            </a:pPr>
            <a:endParaRPr lang="en-US" dirty="0"/>
          </a:p>
          <a:p>
            <a:endParaRPr lang="en-US" dirty="0"/>
          </a:p>
        </p:txBody>
      </p:sp>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3</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Billing &amp; Coding: Planned Visits</a:t>
            </a:r>
          </a:p>
        </p:txBody>
      </p:sp>
    </p:spTree>
    <p:extLst>
      <p:ext uri="{BB962C8B-B14F-4D97-AF65-F5344CB8AC3E}">
        <p14:creationId xmlns:p14="http://schemas.microsoft.com/office/powerpoint/2010/main" val="127337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4D6D6-65A8-EBB5-3E89-388DC5A6F641}"/>
              </a:ext>
            </a:extLst>
          </p:cNvPr>
          <p:cNvSpPr>
            <a:spLocks noGrp="1"/>
          </p:cNvSpPr>
          <p:nvPr>
            <p:ph type="body" sz="quarter" idx="14"/>
          </p:nvPr>
        </p:nvSpPr>
        <p:spPr/>
        <p:txBody>
          <a:bodyPr/>
          <a:lstStyle/>
          <a:p>
            <a:r>
              <a:rPr lang="en-US" sz="2400" dirty="0"/>
              <a:t>Assigned Team Roles and Responsibilities</a:t>
            </a:r>
          </a:p>
          <a:p>
            <a:r>
              <a:rPr lang="en-US" sz="2400" dirty="0"/>
              <a:t>Team Communication to discuss patient management</a:t>
            </a:r>
          </a:p>
          <a:p>
            <a:r>
              <a:rPr lang="en-US" sz="2400" dirty="0"/>
              <a:t>Contacting/outreach to patient for a visit</a:t>
            </a:r>
          </a:p>
          <a:p>
            <a:r>
              <a:rPr lang="en-US" sz="2400" dirty="0"/>
              <a:t>Deliver clinical care and self-management support</a:t>
            </a:r>
          </a:p>
          <a:p>
            <a:r>
              <a:rPr lang="en-US" sz="2400" dirty="0"/>
              <a:t>Uses evidence-based care (EBC-report)</a:t>
            </a:r>
          </a:p>
          <a:p>
            <a:r>
              <a:rPr lang="en-US" sz="2400" dirty="0"/>
              <a:t>Offered to all patients with chronic conditions (specialists- all sub-acute conditions) prevalent in the practice</a:t>
            </a:r>
          </a:p>
        </p:txBody>
      </p:sp>
      <p:sp>
        <p:nvSpPr>
          <p:cNvPr id="3" name="Title 2">
            <a:extLst>
              <a:ext uri="{FF2B5EF4-FFF2-40B4-BE49-F238E27FC236}">
                <a16:creationId xmlns:a16="http://schemas.microsoft.com/office/drawing/2014/main" id="{4CA611BC-2BFA-9BC5-9D63-BB581C3C0322}"/>
              </a:ext>
            </a:extLst>
          </p:cNvPr>
          <p:cNvSpPr>
            <a:spLocks noGrp="1"/>
          </p:cNvSpPr>
          <p:nvPr>
            <p:ph type="title"/>
          </p:nvPr>
        </p:nvSpPr>
        <p:spPr/>
        <p:txBody>
          <a:bodyPr/>
          <a:lstStyle/>
          <a:p>
            <a:r>
              <a:rPr lang="en-US" dirty="0"/>
              <a:t>Planned Visits</a:t>
            </a:r>
          </a:p>
        </p:txBody>
      </p:sp>
      <p:sp>
        <p:nvSpPr>
          <p:cNvPr id="4" name="Text Placeholder 3">
            <a:extLst>
              <a:ext uri="{FF2B5EF4-FFF2-40B4-BE49-F238E27FC236}">
                <a16:creationId xmlns:a16="http://schemas.microsoft.com/office/drawing/2014/main" id="{7DDB72E6-7174-6029-5BBC-233D7E591670}"/>
              </a:ext>
            </a:extLst>
          </p:cNvPr>
          <p:cNvSpPr>
            <a:spLocks noGrp="1"/>
          </p:cNvSpPr>
          <p:nvPr>
            <p:ph type="body" idx="20"/>
          </p:nvPr>
        </p:nvSpPr>
        <p:spPr/>
        <p:txBody>
          <a:bodyPr/>
          <a:lstStyle/>
          <a:p>
            <a:r>
              <a:rPr lang="en-US" dirty="0"/>
              <a:t>Key Components of a Planned Visit</a:t>
            </a:r>
          </a:p>
        </p:txBody>
      </p:sp>
      <p:sp>
        <p:nvSpPr>
          <p:cNvPr id="5" name="Text Placeholder 4">
            <a:extLst>
              <a:ext uri="{FF2B5EF4-FFF2-40B4-BE49-F238E27FC236}">
                <a16:creationId xmlns:a16="http://schemas.microsoft.com/office/drawing/2014/main" id="{5A3F90D0-34E6-9164-692A-F35263AB1A01}"/>
              </a:ext>
            </a:extLst>
          </p:cNvPr>
          <p:cNvSpPr>
            <a:spLocks noGrp="1"/>
          </p:cNvSpPr>
          <p:nvPr>
            <p:ph type="body" sz="quarter" idx="16"/>
          </p:nvPr>
        </p:nvSpPr>
        <p:spPr/>
        <p:txBody>
          <a:bodyPr/>
          <a:lstStyle/>
          <a:p>
            <a:endParaRPr lang="en-US" dirty="0"/>
          </a:p>
        </p:txBody>
      </p:sp>
      <p:sp>
        <p:nvSpPr>
          <p:cNvPr id="6" name="Date Placeholder 5">
            <a:extLst>
              <a:ext uri="{FF2B5EF4-FFF2-40B4-BE49-F238E27FC236}">
                <a16:creationId xmlns:a16="http://schemas.microsoft.com/office/drawing/2014/main" id="{EEF9A8FA-EC25-32BA-4AB1-2764A317895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1CC58B66-E582-A90D-D433-55A02AD4306C}"/>
              </a:ext>
            </a:extLst>
          </p:cNvPr>
          <p:cNvSpPr>
            <a:spLocks noGrp="1"/>
          </p:cNvSpPr>
          <p:nvPr>
            <p:ph type="sldNum" sz="quarter" idx="4"/>
          </p:nvPr>
        </p:nvSpPr>
        <p:spPr/>
        <p:txBody>
          <a:bodyPr/>
          <a:lstStyle/>
          <a:p>
            <a:fld id="{4EFD7088-A482-4B9E-9A53-06305EE0ABFA}" type="slidenum">
              <a:rPr lang="en-US" smtClean="0"/>
              <a:pPr/>
              <a:t>4</a:t>
            </a:fld>
            <a:endParaRPr lang="en-US" dirty="0"/>
          </a:p>
        </p:txBody>
      </p:sp>
      <p:sp>
        <p:nvSpPr>
          <p:cNvPr id="8" name="Footer Placeholder 7">
            <a:extLst>
              <a:ext uri="{FF2B5EF4-FFF2-40B4-BE49-F238E27FC236}">
                <a16:creationId xmlns:a16="http://schemas.microsoft.com/office/drawing/2014/main" id="{EF5D5620-792B-7E28-418C-7F3883F227BB}"/>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52974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8DD23-38AF-9EE5-43F9-431BDB2DB57F}"/>
              </a:ext>
            </a:extLst>
          </p:cNvPr>
          <p:cNvSpPr>
            <a:spLocks noGrp="1"/>
          </p:cNvSpPr>
          <p:nvPr>
            <p:ph type="body" sz="quarter" idx="14"/>
          </p:nvPr>
        </p:nvSpPr>
        <p:spPr>
          <a:xfrm>
            <a:off x="611777" y="1334926"/>
            <a:ext cx="11286056" cy="4360480"/>
          </a:xfrm>
        </p:spPr>
        <p:txBody>
          <a:bodyPr/>
          <a:lstStyle/>
          <a:p>
            <a:pPr lvl="0"/>
            <a:r>
              <a:rPr lang="en-US" b="1" dirty="0"/>
              <a:t>Office visit in conjunction with a scheduled physician visit </a:t>
            </a:r>
            <a:endParaRPr lang="en-US" dirty="0"/>
          </a:p>
          <a:p>
            <a:pPr lvl="0"/>
            <a:r>
              <a:rPr lang="en-US" b="1" dirty="0"/>
              <a:t>Missed/or delayed follow-up appointments for chronic disease</a:t>
            </a:r>
            <a:r>
              <a:rPr lang="en-US" dirty="0"/>
              <a:t> f/u on registry based on disease follow-up evidence based standard or office protocols.  Clinic practice is a minimum follow-up every quarter.</a:t>
            </a:r>
          </a:p>
          <a:p>
            <a:pPr lvl="0"/>
            <a:r>
              <a:rPr lang="en-US" b="1" dirty="0"/>
              <a:t>Gap in care list from payer for not having BP in target</a:t>
            </a:r>
            <a:endParaRPr lang="en-US" dirty="0"/>
          </a:p>
          <a:p>
            <a:pPr lvl="1">
              <a:buClr>
                <a:srgbClr val="135D7A"/>
              </a:buClr>
            </a:pPr>
            <a:r>
              <a:rPr lang="en-US" sz="1800" dirty="0"/>
              <a:t>HEDIS-C/Quality: Target gaps in care, disease burden, etc.  </a:t>
            </a:r>
          </a:p>
          <a:p>
            <a:pPr lvl="1">
              <a:buClr>
                <a:srgbClr val="135D7A"/>
              </a:buClr>
            </a:pPr>
            <a:r>
              <a:rPr lang="en-US" sz="1800" dirty="0"/>
              <a:t>Payer related outcome measures: HbA1c, blood pressure control, others</a:t>
            </a:r>
          </a:p>
          <a:p>
            <a:pPr lvl="1">
              <a:buClr>
                <a:srgbClr val="135D7A"/>
              </a:buClr>
            </a:pPr>
            <a:r>
              <a:rPr lang="en-US" sz="1800" dirty="0"/>
              <a:t>ED/IP utilization </a:t>
            </a:r>
          </a:p>
          <a:p>
            <a:pPr lvl="0"/>
            <a:r>
              <a:rPr lang="en-US" b="1" dirty="0"/>
              <a:t>Need based triggered by evidence- based care targets or social needs  </a:t>
            </a:r>
            <a:endParaRPr lang="en-US" dirty="0"/>
          </a:p>
          <a:p>
            <a:pPr lvl="0"/>
            <a:r>
              <a:rPr lang="en-US" b="1" dirty="0"/>
              <a:t>Preventive health management / Performance Reporting</a:t>
            </a:r>
            <a:endParaRPr lang="en-US" dirty="0"/>
          </a:p>
          <a:p>
            <a:pPr lvl="1">
              <a:buClr>
                <a:srgbClr val="135D7A"/>
              </a:buClr>
            </a:pPr>
            <a:r>
              <a:rPr lang="en-US" sz="1800" dirty="0"/>
              <a:t>Utilize EMR/registry to identify patients diagnosed with chronic conditions to address Action Plan (i.e. Asthma, COPD, Heart Disease), at-risk conditions and quality measures</a:t>
            </a:r>
          </a:p>
          <a:p>
            <a:pPr lvl="0"/>
            <a:r>
              <a:rPr lang="en-US" b="1" dirty="0"/>
              <a:t>Risk Factor Reduction: Counseling surveillance</a:t>
            </a:r>
            <a:r>
              <a:rPr lang="en-US" dirty="0"/>
              <a:t> to avoid conditions from worsening (i.e. Dietary, Obesity, Physical Activity, Tobacco Use)</a:t>
            </a:r>
          </a:p>
        </p:txBody>
      </p:sp>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5</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Triggers to consider the need for a planned visit</a:t>
            </a:r>
          </a:p>
        </p:txBody>
      </p:sp>
    </p:spTree>
    <p:extLst>
      <p:ext uri="{BB962C8B-B14F-4D97-AF65-F5344CB8AC3E}">
        <p14:creationId xmlns:p14="http://schemas.microsoft.com/office/powerpoint/2010/main" val="281712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6</a:t>
            </a:fld>
            <a:endParaRPr lang="en-US" dirty="0"/>
          </a:p>
        </p:txBody>
      </p:sp>
      <p:sp>
        <p:nvSpPr>
          <p:cNvPr id="7" name="Content Placeholder 2">
            <a:extLst>
              <a:ext uri="{FF2B5EF4-FFF2-40B4-BE49-F238E27FC236}">
                <a16:creationId xmlns:a16="http://schemas.microsoft.com/office/drawing/2014/main" id="{B2332B1B-6D5C-E373-5829-2595BF523D68}"/>
              </a:ext>
            </a:extLst>
          </p:cNvPr>
          <p:cNvSpPr txBox="1">
            <a:spLocks/>
          </p:cNvSpPr>
          <p:nvPr/>
        </p:nvSpPr>
        <p:spPr>
          <a:xfrm>
            <a:off x="5178056" y="860989"/>
            <a:ext cx="6836736" cy="3742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400" b="1" dirty="0"/>
              <a:t>Mr. Robert A. </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Medical History:</a:t>
            </a:r>
            <a:r>
              <a:rPr lang="en-US" sz="2000" kern="100" dirty="0">
                <a:effectLst/>
                <a:ea typeface="Aptos" panose="020B0004020202020204" pitchFamily="34" charset="0"/>
                <a:cs typeface="Times New Roman" panose="02020603050405020304" pitchFamily="18" charset="0"/>
              </a:rPr>
              <a:t> </a:t>
            </a:r>
          </a:p>
          <a:p>
            <a:pPr marL="342900" marR="0" lvl="0" indent="-342900">
              <a:lnSpc>
                <a:spcPct val="100000"/>
              </a:lnSpc>
              <a:spcBef>
                <a:spcPts val="600"/>
              </a:spcBef>
              <a:spcAft>
                <a:spcPts val="0"/>
              </a:spcAft>
              <a:buFont typeface="Symbol" panose="05050102010706020507" pitchFamily="18" charset="2"/>
              <a:buChar char=""/>
            </a:pPr>
            <a:r>
              <a:rPr lang="en-US" sz="1800" kern="100" dirty="0">
                <a:effectLst/>
                <a:ea typeface="Aptos" panose="020B0004020202020204" pitchFamily="34" charset="0"/>
                <a:cs typeface="Times New Roman" panose="02020603050405020304" pitchFamily="18" charset="0"/>
              </a:rPr>
              <a:t>HTN X 10 years; Hypercholesteremia; CAD, MI 1994; bypass in January 2022.</a:t>
            </a:r>
          </a:p>
          <a:p>
            <a:pPr marL="342900" marR="0" lvl="0" indent="-342900">
              <a:lnSpc>
                <a:spcPct val="100000"/>
              </a:lnSpc>
              <a:spcBef>
                <a:spcPts val="600"/>
              </a:spcBef>
              <a:spcAft>
                <a:spcPts val="0"/>
              </a:spcAft>
              <a:buFont typeface="Symbol" panose="05050102010706020507" pitchFamily="18" charset="2"/>
              <a:buChar char=""/>
            </a:pPr>
            <a:r>
              <a:rPr lang="en-US" sz="1800" kern="100" dirty="0">
                <a:effectLst/>
                <a:ea typeface="Aptos" panose="020B0004020202020204" pitchFamily="34" charset="0"/>
                <a:cs typeface="Times New Roman" panose="02020603050405020304" pitchFamily="18" charset="0"/>
              </a:rPr>
              <a:t>Anxiety; depression.</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Family Medical History</a:t>
            </a:r>
            <a:r>
              <a:rPr lang="en-US" sz="2000" kern="100" dirty="0">
                <a:effectLst/>
                <a:ea typeface="Aptos" panose="020B0004020202020204" pitchFamily="34" charset="0"/>
                <a:cs typeface="Times New Roman" panose="02020603050405020304" pitchFamily="18" charset="0"/>
              </a:rPr>
              <a:t>:</a:t>
            </a:r>
          </a:p>
          <a:p>
            <a:pPr marL="342900" marR="0" lvl="0" indent="-342900">
              <a:lnSpc>
                <a:spcPct val="100000"/>
              </a:lnSpc>
              <a:spcBef>
                <a:spcPts val="600"/>
              </a:spcBef>
              <a:spcAft>
                <a:spcPts val="0"/>
              </a:spcAft>
              <a:buFont typeface="Symbol" panose="05050102010706020507" pitchFamily="18" charset="2"/>
              <a:buChar char=""/>
            </a:pPr>
            <a:r>
              <a:rPr lang="en-US" sz="1800" kern="100" dirty="0">
                <a:effectLst/>
                <a:ea typeface="Aptos" panose="020B0004020202020204" pitchFamily="34" charset="0"/>
                <a:cs typeface="Times New Roman" panose="02020603050405020304" pitchFamily="18" charset="0"/>
              </a:rPr>
              <a:t>Mother: type 2 diabetes (died at 62)</a:t>
            </a:r>
          </a:p>
          <a:p>
            <a:pPr marL="342900" marR="0" lvl="0" indent="-342900">
              <a:lnSpc>
                <a:spcPct val="100000"/>
              </a:lnSpc>
              <a:spcBef>
                <a:spcPts val="600"/>
              </a:spcBef>
              <a:spcAft>
                <a:spcPts val="0"/>
              </a:spcAft>
              <a:buFont typeface="Symbol" panose="05050102010706020507" pitchFamily="18" charset="2"/>
              <a:buChar char=""/>
            </a:pPr>
            <a:r>
              <a:rPr lang="en-US" sz="1800" kern="100" dirty="0">
                <a:effectLst/>
                <a:ea typeface="Aptos" panose="020B0004020202020204" pitchFamily="34" charset="0"/>
                <a:cs typeface="Times New Roman" panose="02020603050405020304" pitchFamily="18" charset="0"/>
              </a:rPr>
              <a:t>Father: type 2 diabetes; lung cancer (died at 74)</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Social:</a:t>
            </a:r>
            <a:r>
              <a:rPr lang="en-US" sz="2000" kern="100" dirty="0">
                <a:effectLst/>
                <a:ea typeface="Aptos" panose="020B0004020202020204" pitchFamily="34" charset="0"/>
                <a:cs typeface="Times New Roman" panose="02020603050405020304" pitchFamily="18" charset="0"/>
              </a:rPr>
              <a:t> retired UAW autoworker (pipefitter); married to Mrs. A for 55 years;  2 married daughters; live within driving distance.</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Smoker</a:t>
            </a:r>
            <a:r>
              <a:rPr lang="en-US" sz="2000" kern="100" dirty="0">
                <a:effectLst/>
                <a:ea typeface="Aptos" panose="020B0004020202020204" pitchFamily="34" charset="0"/>
                <a:cs typeface="Times New Roman" panose="02020603050405020304" pitchFamily="18" charset="0"/>
              </a:rPr>
              <a:t>- 30- year pack history, quit briefly after bypass but currently smokes 5-6 cigarettes a day.</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Current Medications</a:t>
            </a:r>
            <a:r>
              <a:rPr lang="en-US" sz="2000" kern="100" dirty="0">
                <a:effectLst/>
                <a:ea typeface="Aptos" panose="020B0004020202020204" pitchFamily="34" charset="0"/>
                <a:cs typeface="Times New Roman" panose="02020603050405020304" pitchFamily="18" charset="0"/>
              </a:rPr>
              <a:t>: Zoloft, Lasix, and Lisinopril.</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Specialty Providers</a:t>
            </a:r>
            <a:r>
              <a:rPr lang="en-US" sz="2000" kern="100" dirty="0">
                <a:effectLst/>
                <a:ea typeface="Aptos" panose="020B0004020202020204" pitchFamily="34" charset="0"/>
                <a:cs typeface="Times New Roman" panose="02020603050405020304" pitchFamily="18" charset="0"/>
              </a:rPr>
              <a:t>: Cardiology</a:t>
            </a:r>
          </a:p>
          <a:p>
            <a:pPr marL="0" marR="0" indent="0">
              <a:lnSpc>
                <a:spcPct val="100000"/>
              </a:lnSpc>
              <a:spcBef>
                <a:spcPts val="600"/>
              </a:spcBef>
              <a:spcAft>
                <a:spcPts val="0"/>
              </a:spcAft>
              <a:buNone/>
            </a:pPr>
            <a:r>
              <a:rPr lang="en-US" sz="2000" b="1" kern="100" dirty="0">
                <a:effectLst/>
                <a:ea typeface="Aptos" panose="020B0004020202020204" pitchFamily="34" charset="0"/>
                <a:cs typeface="Times New Roman" panose="02020603050405020304" pitchFamily="18" charset="0"/>
              </a:rPr>
              <a:t>Last Visit</a:t>
            </a:r>
            <a:r>
              <a:rPr lang="en-US" sz="2000" kern="100" dirty="0">
                <a:effectLst/>
                <a:ea typeface="Aptos" panose="020B0004020202020204" pitchFamily="34" charset="0"/>
                <a:cs typeface="Times New Roman" panose="02020603050405020304" pitchFamily="18" charset="0"/>
              </a:rPr>
              <a:t>: Last seen in the clinic 6 months ago.</a:t>
            </a:r>
          </a:p>
          <a:p>
            <a:pPr marL="0" indent="0">
              <a:lnSpc>
                <a:spcPct val="100000"/>
              </a:lnSpc>
              <a:spcBef>
                <a:spcPts val="600"/>
              </a:spcBef>
              <a:buFont typeface="Arial" panose="020B0604020202020204" pitchFamily="34" charset="0"/>
              <a:buNone/>
            </a:pPr>
            <a:endParaRPr lang="en-US" sz="2400" dirty="0"/>
          </a:p>
          <a:p>
            <a:pPr marL="514350" indent="-514350">
              <a:lnSpc>
                <a:spcPct val="100000"/>
              </a:lnSpc>
              <a:spcBef>
                <a:spcPts val="600"/>
              </a:spcBef>
              <a:buClr>
                <a:srgbClr val="00909E"/>
              </a:buClr>
              <a:buFont typeface="+mj-lt"/>
              <a:buAutoNum type="arabicPeriod"/>
            </a:pPr>
            <a:endParaRPr lang="en-US" sz="2000" b="1" dirty="0"/>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15690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7</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Starts with a Triage Call</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1902769288"/>
              </p:ext>
            </p:extLst>
          </p:nvPr>
        </p:nvGraphicFramePr>
        <p:xfrm>
          <a:off x="611776" y="1475874"/>
          <a:ext cx="10968446" cy="4656799"/>
        </p:xfrm>
        <a:graphic>
          <a:graphicData uri="http://schemas.openxmlformats.org/drawingml/2006/table">
            <a:tbl>
              <a:tblPr firstRow="1" bandRow="1">
                <a:tableStyleId>{5C22544A-7EE6-4342-B048-85BDC9FD1C3A}</a:tableStyleId>
              </a:tblPr>
              <a:tblGrid>
                <a:gridCol w="2471666">
                  <a:extLst>
                    <a:ext uri="{9D8B030D-6E8A-4147-A177-3AD203B41FA5}">
                      <a16:colId xmlns:a16="http://schemas.microsoft.com/office/drawing/2014/main" val="751608622"/>
                    </a:ext>
                  </a:extLst>
                </a:gridCol>
                <a:gridCol w="8496780">
                  <a:extLst>
                    <a:ext uri="{9D8B030D-6E8A-4147-A177-3AD203B41FA5}">
                      <a16:colId xmlns:a16="http://schemas.microsoft.com/office/drawing/2014/main" val="928263914"/>
                    </a:ext>
                  </a:extLst>
                </a:gridCol>
              </a:tblGrid>
              <a:tr h="725372">
                <a:tc gridSpan="2">
                  <a:txBody>
                    <a:bodyPr/>
                    <a:lstStyle/>
                    <a:p>
                      <a:r>
                        <a:rPr lang="en-US" sz="2400" b="1" kern="1200" dirty="0">
                          <a:solidFill>
                            <a:schemeClr val="lt1"/>
                          </a:solidFill>
                          <a:effectLst/>
                          <a:latin typeface="+mn-lt"/>
                          <a:ea typeface="+mn-ea"/>
                          <a:cs typeface="+mn-cs"/>
                        </a:rPr>
                        <a:t>Triage Nurse takes a call from Mr. A .  He is requesting a refill of his Zoloft.</a:t>
                      </a:r>
                      <a:endParaRPr lang="en-US" sz="2400" dirty="0"/>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884865">
                <a:tc>
                  <a:txBody>
                    <a:bodyPr/>
                    <a:lstStyle/>
                    <a:p>
                      <a:pPr algn="l"/>
                      <a:r>
                        <a:rPr lang="en-US" sz="2000" b="1" dirty="0">
                          <a:latin typeface="+mn-lt"/>
                        </a:rPr>
                        <a:t>Clinical Team Member and Actions</a:t>
                      </a: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Triage Nurse completes a chart review</a:t>
                      </a:r>
                    </a:p>
                  </a:txBody>
                  <a:tcPr marL="68580" marR="68580" marT="0" marB="0"/>
                </a:tc>
                <a:extLst>
                  <a:ext uri="{0D108BD9-81ED-4DB2-BD59-A6C34878D82A}">
                    <a16:rowId xmlns:a16="http://schemas.microsoft.com/office/drawing/2014/main" val="1381977274"/>
                  </a:ext>
                </a:extLst>
              </a:tr>
              <a:tr h="1740892">
                <a:tc>
                  <a:txBody>
                    <a:bodyPr/>
                    <a:lstStyle/>
                    <a:p>
                      <a:pPr algn="l"/>
                      <a:r>
                        <a:rPr lang="en-US" sz="2000" b="1" kern="1200" dirty="0">
                          <a:solidFill>
                            <a:schemeClr val="dk1"/>
                          </a:solidFill>
                          <a:effectLst/>
                          <a:latin typeface="+mn-lt"/>
                          <a:ea typeface="+mn-ea"/>
                          <a:cs typeface="+mn-cs"/>
                        </a:rPr>
                        <a:t>Assessment Findings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Last visit in the clinic was 6 months ago.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BP on that last visit was 160/98.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Pt. cancelled his last scheduled clinic appointment.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Consistently refills medications by calling triage.</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Inconsistent use of medications- based on gaps in refill history</a:t>
                      </a:r>
                    </a:p>
                  </a:txBody>
                  <a:tcPr marL="68580" marR="68580" marT="0" marB="0"/>
                </a:tc>
                <a:extLst>
                  <a:ext uri="{0D108BD9-81ED-4DB2-BD59-A6C34878D82A}">
                    <a16:rowId xmlns:a16="http://schemas.microsoft.com/office/drawing/2014/main" val="3648430999"/>
                  </a:ext>
                </a:extLst>
              </a:tr>
              <a:tr h="1305670">
                <a:tc>
                  <a:txBody>
                    <a:bodyPr/>
                    <a:lstStyle/>
                    <a:p>
                      <a:pPr algn="l"/>
                      <a:r>
                        <a:rPr lang="en-US" sz="2000" b="1" kern="1200" dirty="0">
                          <a:solidFill>
                            <a:schemeClr val="dk1"/>
                          </a:solidFill>
                          <a:effectLst/>
                          <a:latin typeface="+mn-lt"/>
                          <a:ea typeface="+mn-ea"/>
                          <a:cs typeface="+mn-cs"/>
                        </a:rPr>
                        <a:t>Next Steps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The triage nurse schedules a clinic appointment for a PLANNED VISIT this week.</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Pt. counseled on BP management needs; that he needs to come to the office (EBCR and practice guidelines).  Pt. agreeable and appointment is scheduled.</a:t>
                      </a:r>
                    </a:p>
                  </a:txBody>
                  <a:tcPr marL="68580" marR="68580" marT="0" marB="0"/>
                </a:tc>
                <a:extLst>
                  <a:ext uri="{0D108BD9-81ED-4DB2-BD59-A6C34878D82A}">
                    <a16:rowId xmlns:a16="http://schemas.microsoft.com/office/drawing/2014/main" val="1122585254"/>
                  </a:ext>
                </a:extLst>
              </a:tr>
            </a:tbl>
          </a:graphicData>
        </a:graphic>
      </p:graphicFrame>
    </p:spTree>
    <p:extLst>
      <p:ext uri="{BB962C8B-B14F-4D97-AF65-F5344CB8AC3E}">
        <p14:creationId xmlns:p14="http://schemas.microsoft.com/office/powerpoint/2010/main" val="242972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90137-829C-1E8C-B528-FD0DF1B535D0}"/>
              </a:ext>
            </a:extLst>
          </p:cNvPr>
          <p:cNvPicPr>
            <a:picLocks noChangeAspect="1"/>
          </p:cNvPicPr>
          <p:nvPr/>
        </p:nvPicPr>
        <p:blipFill>
          <a:blip r:embed="rId3">
            <a:alphaModFix amt="70000"/>
          </a:blip>
          <a:stretch>
            <a:fillRect/>
          </a:stretch>
        </p:blipFill>
        <p:spPr>
          <a:xfrm>
            <a:off x="7119069" y="-5"/>
            <a:ext cx="5072931" cy="6858000"/>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F45949-B230-69E5-6373-5C0B60AE890D}"/>
              </a:ext>
            </a:extLst>
          </p:cNvPr>
          <p:cNvPicPr>
            <a:picLocks noChangeAspect="1"/>
          </p:cNvPicPr>
          <p:nvPr/>
        </p:nvPicPr>
        <p:blipFill>
          <a:blip r:embed="rId4" cstate="print">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21"/>
          <a:stretch/>
        </p:blipFill>
        <p:spPr>
          <a:xfrm>
            <a:off x="-3421" y="0"/>
            <a:ext cx="7122491" cy="685800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31952" y="-3"/>
            <a:ext cx="9660048" cy="685800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8</a:t>
            </a:fld>
            <a:endParaRPr lang="en-US" dirty="0"/>
          </a:p>
        </p:txBody>
      </p:sp>
      <p:sp>
        <p:nvSpPr>
          <p:cNvPr id="15" name="TextBox 14">
            <a:extLst>
              <a:ext uri="{FF2B5EF4-FFF2-40B4-BE49-F238E27FC236}">
                <a16:creationId xmlns:a16="http://schemas.microsoft.com/office/drawing/2014/main" id="{7A969F91-8D0A-4DC7-5430-527E8294251C}"/>
              </a:ext>
            </a:extLst>
          </p:cNvPr>
          <p:cNvSpPr txBox="1"/>
          <p:nvPr/>
        </p:nvSpPr>
        <p:spPr>
          <a:xfrm>
            <a:off x="4284921" y="2533960"/>
            <a:ext cx="7467103" cy="1013675"/>
          </a:xfrm>
          <a:prstGeom prst="rect">
            <a:avLst/>
          </a:prstGeom>
          <a:noFill/>
        </p:spPr>
        <p:txBody>
          <a:bodyPr wrap="square">
            <a:spAutoFit/>
          </a:bodyPr>
          <a:lstStyle/>
          <a:p>
            <a:pPr>
              <a:lnSpc>
                <a:spcPct val="114000"/>
              </a:lnSpc>
              <a:spcBef>
                <a:spcPts val="2400"/>
              </a:spcBef>
              <a:spcAft>
                <a:spcPts val="0"/>
              </a:spcAft>
              <a:buClr>
                <a:srgbClr val="135D7A"/>
              </a:buClr>
            </a:pPr>
            <a:r>
              <a:rPr lang="en-US" b="1" dirty="0">
                <a:solidFill>
                  <a:srgbClr val="005E68"/>
                </a:solidFill>
              </a:rPr>
              <a:t>What billing code could be used by the triage nurse?</a:t>
            </a:r>
          </a:p>
          <a:p>
            <a:pPr>
              <a:lnSpc>
                <a:spcPct val="114000"/>
              </a:lnSpc>
              <a:spcBef>
                <a:spcPts val="2400"/>
              </a:spcBef>
              <a:spcAft>
                <a:spcPts val="0"/>
              </a:spcAft>
              <a:buClr>
                <a:srgbClr val="135D7A"/>
              </a:buClr>
            </a:pPr>
            <a:r>
              <a:rPr lang="en-US" b="1" dirty="0">
                <a:solidFill>
                  <a:srgbClr val="005E68"/>
                </a:solidFill>
              </a:rPr>
              <a:t>How did you come to that decision?</a:t>
            </a:r>
            <a:endParaRPr lang="en-US" dirty="0">
              <a:solidFill>
                <a:srgbClr val="005E68"/>
              </a:solidFill>
            </a:endParaRPr>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6">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1037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a:xfrm>
            <a:off x="500459" y="85576"/>
            <a:ext cx="10742023" cy="568323"/>
          </a:xfrm>
        </p:spPr>
        <p:txBody>
          <a:bodyPr/>
          <a:lstStyle/>
          <a:p>
            <a:r>
              <a:rPr lang="en-US" dirty="0"/>
              <a:t>Planned Visits</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9</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a:xfrm>
            <a:off x="611777" y="153910"/>
            <a:ext cx="10657922" cy="823912"/>
          </a:xfrm>
        </p:spPr>
        <p:txBody>
          <a:bodyPr/>
          <a:lstStyle/>
          <a:p>
            <a:r>
              <a:rPr lang="en-US" dirty="0"/>
              <a:t>Office Visit</a:t>
            </a:r>
          </a:p>
        </p:txBody>
      </p:sp>
      <p:graphicFrame>
        <p:nvGraphicFramePr>
          <p:cNvPr id="11" name="Table 10">
            <a:extLst>
              <a:ext uri="{FF2B5EF4-FFF2-40B4-BE49-F238E27FC236}">
                <a16:creationId xmlns:a16="http://schemas.microsoft.com/office/drawing/2014/main" id="{51CD303B-2EB6-8614-292A-683FF14E5793}"/>
              </a:ext>
            </a:extLst>
          </p:cNvPr>
          <p:cNvGraphicFramePr>
            <a:graphicFrameLocks noGrp="1"/>
          </p:cNvGraphicFramePr>
          <p:nvPr>
            <p:extLst>
              <p:ext uri="{D42A27DB-BD31-4B8C-83A1-F6EECF244321}">
                <p14:modId xmlns:p14="http://schemas.microsoft.com/office/powerpoint/2010/main" val="69240722"/>
              </p:ext>
            </p:extLst>
          </p:nvPr>
        </p:nvGraphicFramePr>
        <p:xfrm>
          <a:off x="611776" y="845471"/>
          <a:ext cx="10968446" cy="5956375"/>
        </p:xfrm>
        <a:graphic>
          <a:graphicData uri="http://schemas.openxmlformats.org/drawingml/2006/table">
            <a:tbl>
              <a:tblPr firstRow="1" bandRow="1">
                <a:tableStyleId>{5C22544A-7EE6-4342-B048-85BDC9FD1C3A}</a:tableStyleId>
              </a:tblPr>
              <a:tblGrid>
                <a:gridCol w="3527087">
                  <a:extLst>
                    <a:ext uri="{9D8B030D-6E8A-4147-A177-3AD203B41FA5}">
                      <a16:colId xmlns:a16="http://schemas.microsoft.com/office/drawing/2014/main" val="751608622"/>
                    </a:ext>
                  </a:extLst>
                </a:gridCol>
                <a:gridCol w="7441359">
                  <a:extLst>
                    <a:ext uri="{9D8B030D-6E8A-4147-A177-3AD203B41FA5}">
                      <a16:colId xmlns:a16="http://schemas.microsoft.com/office/drawing/2014/main" val="928263914"/>
                    </a:ext>
                  </a:extLst>
                </a:gridCol>
              </a:tblGrid>
              <a:tr h="428545">
                <a:tc gridSpan="2">
                  <a:txBody>
                    <a:bodyPr/>
                    <a:lstStyle/>
                    <a:p>
                      <a:r>
                        <a:rPr lang="en-US" sz="2400" b="1" kern="1200" dirty="0">
                          <a:solidFill>
                            <a:schemeClr val="lt1"/>
                          </a:solidFill>
                          <a:effectLst/>
                          <a:latin typeface="+mn-lt"/>
                          <a:ea typeface="+mn-ea"/>
                          <a:cs typeface="+mn-cs"/>
                        </a:rPr>
                        <a:t>Mr. A is in the clinic for appointment with provider:</a:t>
                      </a:r>
                    </a:p>
                  </a:txBody>
                  <a:tcPr>
                    <a:solidFill>
                      <a:srgbClr val="135D7A"/>
                    </a:solidFill>
                  </a:tcPr>
                </a:tc>
                <a:tc hMerge="1">
                  <a:txBody>
                    <a:bodyPr/>
                    <a:lstStyle/>
                    <a:p>
                      <a:endParaRPr lang="en-US" dirty="0"/>
                    </a:p>
                  </a:txBody>
                  <a:tcPr/>
                </a:tc>
                <a:extLst>
                  <a:ext uri="{0D108BD9-81ED-4DB2-BD59-A6C34878D82A}">
                    <a16:rowId xmlns:a16="http://schemas.microsoft.com/office/drawing/2014/main" val="1764338550"/>
                  </a:ext>
                </a:extLst>
              </a:tr>
              <a:tr h="2828400">
                <a:tc>
                  <a:txBody>
                    <a:bodyPr/>
                    <a:lstStyle/>
                    <a:p>
                      <a:pPr algn="l"/>
                      <a:r>
                        <a:rPr lang="en-US" sz="2000" b="1" kern="1200" dirty="0">
                          <a:solidFill>
                            <a:schemeClr val="dk1"/>
                          </a:solidFill>
                          <a:effectLst/>
                          <a:latin typeface="+mn-lt"/>
                          <a:ea typeface="+mn-ea"/>
                          <a:cs typeface="+mn-cs"/>
                        </a:rPr>
                        <a:t>Assessment Findings</a:t>
                      </a:r>
                    </a:p>
                    <a:p>
                      <a:pPr algn="l"/>
                      <a:r>
                        <a:rPr lang="en-US" sz="2000" b="1" kern="1200" dirty="0">
                          <a:solidFill>
                            <a:schemeClr val="dk1"/>
                          </a:solidFill>
                          <a:effectLst/>
                          <a:latin typeface="+mn-lt"/>
                          <a:ea typeface="+mn-ea"/>
                          <a:cs typeface="+mn-cs"/>
                        </a:rPr>
                        <a:t>Provider completes exam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His BP is out of control, he continues to smoke, and he is confused about his medications.</a:t>
                      </a:r>
                      <a:endParaRPr lang="en-US" sz="2000" dirty="0">
                        <a:latin typeface="+mn-lt"/>
                      </a:endParaRPr>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WT- 215 BMI- 40</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BP: 182/102</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HR: 76</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Has not been taking Lasix or Lisinopril consistently- doesn’t feel it helps.</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FMH of AODM</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Continues to smoke.</a:t>
                      </a: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Treatment Plan</a:t>
                      </a:r>
                      <a:r>
                        <a:rPr lang="en-US" sz="1800" kern="100" dirty="0">
                          <a:solidFill>
                            <a:schemeClr val="tx1"/>
                          </a:solidFill>
                          <a:effectLst/>
                          <a:latin typeface="+mn-lt"/>
                          <a:ea typeface="Aptos" panose="020B0004020202020204" pitchFamily="34" charset="0"/>
                          <a:cs typeface="Times New Roman" panose="02020603050405020304" pitchFamily="18" charset="0"/>
                        </a:rPr>
                        <a:t>:</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All current medications refilled</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Labs ordered to check cholesterol, blood sugar, kidney function; electrolytes</a:t>
                      </a:r>
                    </a:p>
                  </a:txBody>
                  <a:tcPr marL="68580" marR="68580" marT="0" marB="0"/>
                </a:tc>
                <a:extLst>
                  <a:ext uri="{0D108BD9-81ED-4DB2-BD59-A6C34878D82A}">
                    <a16:rowId xmlns:a16="http://schemas.microsoft.com/office/drawing/2014/main" val="3648430999"/>
                  </a:ext>
                </a:extLst>
              </a:tr>
              <a:tr h="1285636">
                <a:tc>
                  <a:txBody>
                    <a:bodyPr/>
                    <a:lstStyle/>
                    <a:p>
                      <a:pPr algn="l"/>
                      <a:r>
                        <a:rPr lang="en-US" sz="2000" b="1" kern="1200" dirty="0">
                          <a:solidFill>
                            <a:schemeClr val="dk1"/>
                          </a:solidFill>
                          <a:effectLst/>
                          <a:latin typeface="+mn-lt"/>
                          <a:ea typeface="+mn-ea"/>
                          <a:cs typeface="+mn-cs"/>
                        </a:rPr>
                        <a:t>Clinical team Member and actions</a:t>
                      </a:r>
                      <a:endParaRPr lang="en-US" sz="2000" dirty="0">
                        <a:latin typeface="+mn-lt"/>
                      </a:endParaRPr>
                    </a:p>
                  </a:txBody>
                  <a:tcPr/>
                </a:tc>
                <a:tc>
                  <a:txBody>
                    <a:bodyPr/>
                    <a:lstStyle/>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Provider completes exam</a:t>
                      </a:r>
                      <a:r>
                        <a:rPr lang="en-US" sz="1800" kern="100" dirty="0">
                          <a:solidFill>
                            <a:schemeClr val="tx1"/>
                          </a:solidFill>
                          <a:effectLst/>
                          <a:latin typeface="+mn-lt"/>
                          <a:ea typeface="Aptos" panose="020B0004020202020204" pitchFamily="34" charset="0"/>
                          <a:cs typeface="Times New Roman" panose="02020603050405020304" pitchFamily="18" charset="0"/>
                        </a:rPr>
                        <a:t>.</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Medication review completed  </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Engages patient in a discussion about CM.   </a:t>
                      </a:r>
                    </a:p>
                    <a:p>
                      <a:pPr marL="0" marR="0" indent="0">
                        <a:lnSpc>
                          <a:spcPct val="100000"/>
                        </a:lnSpc>
                        <a:spcBef>
                          <a:spcPts val="0"/>
                        </a:spcBef>
                        <a:spcAft>
                          <a:spcPts val="0"/>
                        </a:spcAft>
                        <a:buFont typeface="Arial" panose="020B0604020202020204" pitchFamily="34" charset="0"/>
                        <a:buNone/>
                      </a:pPr>
                      <a:r>
                        <a:rPr lang="en-US" sz="1800" b="1" kern="100" dirty="0">
                          <a:solidFill>
                            <a:schemeClr val="tx1"/>
                          </a:solidFill>
                          <a:effectLst/>
                          <a:latin typeface="+mn-lt"/>
                          <a:ea typeface="Aptos" panose="020B0004020202020204" pitchFamily="34" charset="0"/>
                          <a:cs typeface="Times New Roman" panose="02020603050405020304" pitchFamily="18" charset="0"/>
                        </a:rPr>
                        <a:t>Provider requests the patient be seen by the Care Manager today.</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Referral to the Care Manager</a:t>
                      </a:r>
                    </a:p>
                    <a:p>
                      <a:pPr marL="285750" marR="0" indent="-285750">
                        <a:lnSpc>
                          <a:spcPct val="100000"/>
                        </a:lnSpc>
                        <a:spcBef>
                          <a:spcPts val="0"/>
                        </a:spcBef>
                        <a:spcAft>
                          <a:spcPts val="0"/>
                        </a:spcAft>
                        <a:buFont typeface="Arial" panose="020B0604020202020204" pitchFamily="34" charset="0"/>
                        <a:buChar char="•"/>
                      </a:pPr>
                      <a:r>
                        <a:rPr lang="en-US" sz="1800" kern="100" dirty="0">
                          <a:solidFill>
                            <a:schemeClr val="tx1"/>
                          </a:solidFill>
                          <a:effectLst/>
                          <a:latin typeface="+mn-lt"/>
                          <a:ea typeface="Aptos" panose="020B0004020202020204" pitchFamily="34" charset="0"/>
                          <a:cs typeface="Times New Roman" panose="02020603050405020304" pitchFamily="18" charset="0"/>
                        </a:rPr>
                        <a:t>Care Manager reviews the health insurance to determine if PDCM is a covered benefit and details of the coverage.</a:t>
                      </a:r>
                    </a:p>
                  </a:txBody>
                  <a:tcPr marL="68580" marR="68580" marT="0" marB="0"/>
                </a:tc>
                <a:extLst>
                  <a:ext uri="{0D108BD9-81ED-4DB2-BD59-A6C34878D82A}">
                    <a16:rowId xmlns:a16="http://schemas.microsoft.com/office/drawing/2014/main" val="1122585254"/>
                  </a:ext>
                </a:extLst>
              </a:tr>
              <a:tr h="750535">
                <a:tc>
                  <a:txBody>
                    <a:bodyPr/>
                    <a:lstStyle/>
                    <a:p>
                      <a:pPr marL="0" marR="0" algn="l">
                        <a:lnSpc>
                          <a:spcPct val="115000"/>
                        </a:lnSpc>
                        <a:spcBef>
                          <a:spcPts val="0"/>
                        </a:spcBef>
                        <a:spcAft>
                          <a:spcPts val="0"/>
                        </a:spcAft>
                      </a:pPr>
                      <a:r>
                        <a:rPr lang="en-US" sz="2000" b="1" kern="100" dirty="0">
                          <a:effectLst/>
                          <a:latin typeface="+mn-lt"/>
                          <a:ea typeface="Aptos" panose="020B0004020202020204" pitchFamily="34" charset="0"/>
                          <a:cs typeface="Times New Roman" panose="02020603050405020304" pitchFamily="18" charset="0"/>
                        </a:rPr>
                        <a:t>Patient Action</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indent="0">
                        <a:lnSpc>
                          <a:spcPct val="100000"/>
                        </a:lnSpc>
                        <a:buFont typeface="Arial" panose="020B0604020202020204" pitchFamily="34" charset="0"/>
                        <a:buNone/>
                      </a:pPr>
                      <a:r>
                        <a:rPr lang="it-IT" sz="1800" strike="noStrike" kern="1200" dirty="0">
                          <a:solidFill>
                            <a:schemeClr val="tx1"/>
                          </a:solidFill>
                          <a:effectLst/>
                          <a:latin typeface="+mn-lt"/>
                          <a:ea typeface="+mn-ea"/>
                          <a:cs typeface="+mn-cs"/>
                        </a:rPr>
                        <a:t>Patient Consents and agrees to care management</a:t>
                      </a:r>
                    </a:p>
                    <a:p>
                      <a:pPr marL="0" indent="0">
                        <a:lnSpc>
                          <a:spcPct val="100000"/>
                        </a:lnSpc>
                        <a:buFont typeface="Arial" panose="020B0604020202020204" pitchFamily="34" charset="0"/>
                        <a:buNone/>
                      </a:pPr>
                      <a:r>
                        <a:rPr lang="it-IT" sz="1800" strike="noStrike" kern="1200" dirty="0">
                          <a:solidFill>
                            <a:schemeClr val="bg2">
                              <a:lumMod val="10000"/>
                            </a:schemeClr>
                          </a:solidFill>
                          <a:effectLst/>
                          <a:latin typeface="+mn-lt"/>
                          <a:ea typeface="+mn-ea"/>
                          <a:cs typeface="+mn-cs"/>
                        </a:rPr>
                        <a:t>Patient will get labs done and presciptions filled.</a:t>
                      </a:r>
                    </a:p>
                  </a:txBody>
                  <a:tcPr/>
                </a:tc>
                <a:extLst>
                  <a:ext uri="{0D108BD9-81ED-4DB2-BD59-A6C34878D82A}">
                    <a16:rowId xmlns:a16="http://schemas.microsoft.com/office/drawing/2014/main" val="30880"/>
                  </a:ext>
                </a:extLst>
              </a:tr>
            </a:tbl>
          </a:graphicData>
        </a:graphic>
      </p:graphicFrame>
    </p:spTree>
    <p:extLst>
      <p:ext uri="{BB962C8B-B14F-4D97-AF65-F5344CB8AC3E}">
        <p14:creationId xmlns:p14="http://schemas.microsoft.com/office/powerpoint/2010/main" val="3741550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11345</TotalTime>
  <Words>4662</Words>
  <Application>Microsoft Office PowerPoint</Application>
  <PresentationFormat>Widescreen</PresentationFormat>
  <Paragraphs>523</Paragraphs>
  <Slides>29</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Aptos</vt:lpstr>
      <vt:lpstr>Arial</vt:lpstr>
      <vt:lpstr>Arial Bold</vt:lpstr>
      <vt:lpstr>Calibri</vt:lpstr>
      <vt:lpstr>Calibri Light</vt:lpstr>
      <vt:lpstr>Horizon</vt:lpstr>
      <vt:lpstr>Railway</vt:lpstr>
      <vt:lpstr>Raleway</vt:lpstr>
      <vt:lpstr>Raleway Black</vt:lpstr>
      <vt:lpstr>Symbol</vt:lpstr>
      <vt:lpstr>Office Theme</vt:lpstr>
      <vt:lpstr>1_Office Theme</vt:lpstr>
      <vt:lpstr>Planned Care</vt:lpstr>
      <vt:lpstr>PowerPoint Presentation</vt:lpstr>
      <vt:lpstr>Planned Visits</vt:lpstr>
      <vt:lpstr>Planned Visits</vt:lpstr>
      <vt:lpstr>Planned Visits</vt:lpstr>
      <vt:lpstr>PowerPoint Presentation</vt:lpstr>
      <vt:lpstr>Planned Visits</vt:lpstr>
      <vt:lpstr>PowerPoint Presentation</vt:lpstr>
      <vt:lpstr>Planned Visits</vt:lpstr>
      <vt:lpstr>Checking the Provider Delivered Care Management Benefit in Availity</vt:lpstr>
      <vt:lpstr>Planned Visits</vt:lpstr>
      <vt:lpstr>PowerPoint Presentation</vt:lpstr>
      <vt:lpstr>Planned Visits</vt:lpstr>
      <vt:lpstr>PowerPoint Presentation</vt:lpstr>
      <vt:lpstr>Planned Visits</vt:lpstr>
      <vt:lpstr>Planned Visits</vt:lpstr>
      <vt:lpstr>PowerPoint Presentation</vt:lpstr>
      <vt:lpstr>Planned Visits</vt:lpstr>
      <vt:lpstr>PowerPoint Presentation</vt:lpstr>
      <vt:lpstr>Planned Visits</vt:lpstr>
      <vt:lpstr>PowerPoint Presentation</vt:lpstr>
      <vt:lpstr>Planned Visits</vt:lpstr>
      <vt:lpstr>PowerPoint Presentation</vt:lpstr>
      <vt:lpstr>Planned Visits</vt:lpstr>
      <vt:lpstr>Planned Visits</vt:lpstr>
      <vt:lpstr>PowerPoint Presentation</vt:lpstr>
      <vt:lpstr>Planned Visits</vt:lpstr>
      <vt:lpstr>Day In the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Carr</dc:creator>
  <cp:lastModifiedBy>Sue Vos</cp:lastModifiedBy>
  <cp:revision>26</cp:revision>
  <cp:lastPrinted>2024-11-22T14:31:58Z</cp:lastPrinted>
  <dcterms:created xsi:type="dcterms:W3CDTF">2021-05-12T19:56:30Z</dcterms:created>
  <dcterms:modified xsi:type="dcterms:W3CDTF">2024-12-09T18:32:24Z</dcterms:modified>
</cp:coreProperties>
</file>